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34"/>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Lst>
  <p:sldSz cx="9144000" cy="5143500" type="screen16x9"/>
  <p:notesSz cx="6858000" cy="9144000"/>
  <p:embeddedFontLst>
    <p:embeddedFont>
      <p:font typeface="Open Sans" pitchFamily="2" charset="0"/>
      <p:regular r:id="rId35"/>
      <p:bold r:id="rId36"/>
      <p:italic r:id="rId37"/>
      <p:boldItalic r:id="rId38"/>
    </p:embeddedFont>
    <p:embeddedFont>
      <p:font typeface="Open Sans SemiBold" pitchFamily="2" charset="0"/>
      <p:regular r:id="rId39"/>
      <p:bold r:id="rId40"/>
      <p:italic r:id="rId41"/>
      <p:boldItalic r:id="rId42"/>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747775"/>
          </p15:clr>
        </p15:guide>
        <p15:guide id="2" pos="2880">
          <p15:clr>
            <a:srgbClr val="747775"/>
          </p15:clr>
        </p15:guide>
      </p15:sldGuideLst>
    </p:ext>
    <p:ext uri="GoogleSlidesCustomDataVersion2">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47" roundtripDataSignature="AMtx7miUkwRbrXICC9sH3gndvNrYHmwBYA=="/>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Michelle Knight" initials="" lastIdx="2"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8666" autoAdjust="0"/>
    <p:restoredTop sz="86425" autoAdjust="0"/>
  </p:normalViewPr>
  <p:slideViewPr>
    <p:cSldViewPr snapToGrid="0">
      <p:cViewPr varScale="1">
        <p:scale>
          <a:sx n="176" d="100"/>
          <a:sy n="176" d="100"/>
        </p:scale>
        <p:origin x="1194" y="162"/>
      </p:cViewPr>
      <p:guideLst>
        <p:guide orient="horz" pos="1620"/>
        <p:guide pos="2880"/>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5.fntdata"/><Relationship Id="rId21" Type="http://schemas.openxmlformats.org/officeDocument/2006/relationships/slide" Target="slides/slide20.xml"/><Relationship Id="rId34" Type="http://schemas.openxmlformats.org/officeDocument/2006/relationships/notesMaster" Target="notesMasters/notesMaster1.xml"/><Relationship Id="rId42" Type="http://schemas.openxmlformats.org/officeDocument/2006/relationships/font" Target="fonts/font8.fntdata"/><Relationship Id="rId47" Type="http://customschemas.google.com/relationships/presentationmetadata" Target="metadata"/><Relationship Id="rId50"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font" Target="fonts/font3.fntdata"/><Relationship Id="rId40" Type="http://schemas.openxmlformats.org/officeDocument/2006/relationships/font" Target="fonts/font6.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2.fntdata"/><Relationship Id="rId49"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52"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font" Target="fonts/font1.fntdata"/><Relationship Id="rId48" Type="http://schemas.openxmlformats.org/officeDocument/2006/relationships/commentAuthors" Target="commentAuthors.xml"/><Relationship Id="rId8" Type="http://schemas.openxmlformats.org/officeDocument/2006/relationships/slide" Target="slides/slide7.xml"/><Relationship Id="rId51"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font" Target="fonts/font4.fntdata"/><Relationship Id="rId20" Type="http://schemas.openxmlformats.org/officeDocument/2006/relationships/slide" Target="slides/slide19.xml"/><Relationship Id="rId41" Type="http://schemas.openxmlformats.org/officeDocument/2006/relationships/font" Target="fonts/font7.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marR="0" lvl="0"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1pPr>
            <a:lvl2pPr marL="914400" marR="0" lvl="1"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2pPr>
            <a:lvl3pPr marL="1371600" marR="0" lvl="2"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3pPr>
            <a:lvl4pPr marL="1828800" marR="0" lvl="3"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4pPr>
            <a:lvl5pPr marL="2286000" marR="0" lvl="4"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5pPr>
            <a:lvl6pPr marL="2743200" marR="0" lvl="5"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6pPr>
            <a:lvl7pPr marL="3200400" marR="0" lvl="6"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7pPr>
            <a:lvl8pPr marL="3657600" marR="0" lvl="7"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8pPr>
            <a:lvl9pPr marL="4114800" marR="0" lvl="8"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3" Type="http://schemas.openxmlformats.org/officeDocument/2006/relationships/hyperlink" Target="https://usbe.az1.qualtrics.com/jfe/form/SV_6gIHktHNSURQKl8" TargetMode="External"/><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
        <p:cNvGrpSpPr/>
        <p:nvPr/>
      </p:nvGrpSpPr>
      <p:grpSpPr>
        <a:xfrm>
          <a:off x="0" y="0"/>
          <a:ext cx="0" cy="0"/>
          <a:chOff x="0" y="0"/>
          <a:chExt cx="0" cy="0"/>
        </a:xfrm>
      </p:grpSpPr>
      <p:sp>
        <p:nvSpPr>
          <p:cNvPr id="48" name="Google Shape;48;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9" name="Google Shape;49;p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
              <a:t>Welcome participants. Connection is a practical suicide prevention strategy schools can build into systems, relationships, routines, and response protocols.</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
        <p:cNvGrpSpPr/>
        <p:nvPr/>
      </p:nvGrpSpPr>
      <p:grpSpPr>
        <a:xfrm>
          <a:off x="0" y="0"/>
          <a:ext cx="0" cy="0"/>
          <a:chOff x="0" y="0"/>
          <a:chExt cx="0" cy="0"/>
        </a:xfrm>
      </p:grpSpPr>
      <p:sp>
        <p:nvSpPr>
          <p:cNvPr id="55" name="Google Shape;55;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56" name="Google Shape;56;p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
        <p:cNvGrpSpPr/>
        <p:nvPr/>
      </p:nvGrpSpPr>
      <p:grpSpPr>
        <a:xfrm>
          <a:off x="0" y="0"/>
          <a:ext cx="0" cy="0"/>
          <a:chOff x="0" y="0"/>
          <a:chExt cx="0" cy="0"/>
        </a:xfrm>
      </p:grpSpPr>
      <p:sp>
        <p:nvSpPr>
          <p:cNvPr id="62" name="Google Shape;62;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63" name="Google Shape;63;p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
              <a:t>Set norms for sensitive content. Encourage participants to care for themselves and step away if needed. Remind everyone to use local crisis response protocols and the 988 Suicide and Crisis Lifeline for immediate crisis support.</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7"/>
        <p:cNvGrpSpPr/>
        <p:nvPr/>
      </p:nvGrpSpPr>
      <p:grpSpPr>
        <a:xfrm>
          <a:off x="0" y="0"/>
          <a:ext cx="0" cy="0"/>
          <a:chOff x="0" y="0"/>
          <a:chExt cx="0" cy="0"/>
        </a:xfrm>
      </p:grpSpPr>
      <p:sp>
        <p:nvSpPr>
          <p:cNvPr id="68" name="Google Shape;68;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69" name="Google Shape;69;p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
              <a:t>Suicide Prevention Month gives schools a visible reason to talk about mental health, but the goal is to turn awareness into ongoing practice. Encourage schools to choose one or two sustained connection habits rather than a one-time activity</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4"/>
        <p:cNvGrpSpPr/>
        <p:nvPr/>
      </p:nvGrpSpPr>
      <p:grpSpPr>
        <a:xfrm>
          <a:off x="0" y="0"/>
          <a:ext cx="0" cy="0"/>
          <a:chOff x="0" y="0"/>
          <a:chExt cx="0" cy="0"/>
        </a:xfrm>
      </p:grpSpPr>
      <p:sp>
        <p:nvSpPr>
          <p:cNvPr id="75" name="Google Shape;75;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76" name="Google Shape;76;p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
              <a:t>Suicide Prevention Month gives schools a visible reason to talk about mental health, but the goal is to turn awareness into ongoing practice. Encourage schools to choose one or two sustained connection habits rather than a one-time activity</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2"/>
        <p:cNvGrpSpPr/>
        <p:nvPr/>
      </p:nvGrpSpPr>
      <p:grpSpPr>
        <a:xfrm>
          <a:off x="0" y="0"/>
          <a:ext cx="0" cy="0"/>
          <a:chOff x="0" y="0"/>
          <a:chExt cx="0" cy="0"/>
        </a:xfrm>
      </p:grpSpPr>
      <p:sp>
        <p:nvSpPr>
          <p:cNvPr id="83" name="Google Shape;83;p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84" name="Google Shape;84;p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 sz="1200">
                <a:solidFill>
                  <a:schemeClr val="dk1"/>
                </a:solidFill>
              </a:rPr>
              <a:t>Clarify the difference. Both matter, but they tell us different things.​ Risk factors can help us identify where to build protective factors. Warning signs mean we act. The response should be supportive, calm, direct, and consistent with local procedures.</a:t>
            </a:r>
            <a:r>
              <a:rPr lang="en">
                <a:solidFill>
                  <a:schemeClr val="dk1"/>
                </a:solidFill>
              </a:rPr>
              <a:t> </a:t>
            </a:r>
            <a:endParaRPr>
              <a:solidFill>
                <a:schemeClr val="dk1"/>
              </a:solidFill>
            </a:endParaRPr>
          </a:p>
          <a:p>
            <a:pPr marL="0" lvl="0" indent="0" algn="l" rtl="0">
              <a:lnSpc>
                <a:spcPct val="100000"/>
              </a:lnSpc>
              <a:spcBef>
                <a:spcPts val="0"/>
              </a:spcBef>
              <a:spcAft>
                <a:spcPts val="0"/>
              </a:spcAft>
              <a:buSzPts val="1100"/>
              <a:buNone/>
            </a:pPr>
            <a:endParaRPr>
              <a:solidFill>
                <a:schemeClr val="dk1"/>
              </a:solidFill>
            </a:endParaRPr>
          </a:p>
          <a:p>
            <a:pPr marL="0" lvl="0" indent="0" algn="l" rtl="0">
              <a:lnSpc>
                <a:spcPct val="100000"/>
              </a:lnSpc>
              <a:spcBef>
                <a:spcPts val="0"/>
              </a:spcBef>
              <a:spcAft>
                <a:spcPts val="0"/>
              </a:spcAft>
              <a:buSzPts val="1100"/>
              <a:buNone/>
            </a:pPr>
            <a:r>
              <a:rPr lang="en">
                <a:solidFill>
                  <a:schemeClr val="dk1"/>
                </a:solidFill>
              </a:rPr>
              <a:t>Use risk factors for prevention planning. Use warning signs for immediate connection and response.​</a:t>
            </a:r>
            <a:endParaRPr>
              <a:solidFill>
                <a:schemeClr val="dk1"/>
              </a:solidFill>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p:cNvGrpSpPr/>
        <p:nvPr/>
      </p:nvGrpSpPr>
      <p:grpSpPr>
        <a:xfrm>
          <a:off x="0" y="0"/>
          <a:ext cx="0" cy="0"/>
          <a:chOff x="0" y="0"/>
          <a:chExt cx="0" cy="0"/>
        </a:xfrm>
      </p:grpSpPr>
      <p:sp>
        <p:nvSpPr>
          <p:cNvPr id="91" name="Google Shape;91;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92" name="Google Shape;92;p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 sz="1200">
                <a:solidFill>
                  <a:schemeClr val="dk1"/>
                </a:solidFill>
              </a:rPr>
              <a:t>Clarify the difference. Both matter, but they tell us different things.​ Risk factors can help us identify where to build protective factors. Warning signs mean we act. The response should be supportive, calm, direct, and consistent with local procedures.</a:t>
            </a:r>
            <a:r>
              <a:rPr lang="en">
                <a:solidFill>
                  <a:schemeClr val="dk1"/>
                </a:solidFill>
              </a:rPr>
              <a:t> </a:t>
            </a:r>
            <a:endParaRPr>
              <a:solidFill>
                <a:schemeClr val="dk1"/>
              </a:solidFill>
            </a:endParaRPr>
          </a:p>
          <a:p>
            <a:pPr marL="0" lvl="0" indent="0" algn="l" rtl="0">
              <a:lnSpc>
                <a:spcPct val="100000"/>
              </a:lnSpc>
              <a:spcBef>
                <a:spcPts val="0"/>
              </a:spcBef>
              <a:spcAft>
                <a:spcPts val="0"/>
              </a:spcAft>
              <a:buSzPts val="1100"/>
              <a:buNone/>
            </a:pPr>
            <a:endParaRPr>
              <a:solidFill>
                <a:schemeClr val="dk1"/>
              </a:solidFill>
            </a:endParaRPr>
          </a:p>
          <a:p>
            <a:pPr marL="0" lvl="0" indent="0" algn="l" rtl="0">
              <a:lnSpc>
                <a:spcPct val="100000"/>
              </a:lnSpc>
              <a:spcBef>
                <a:spcPts val="0"/>
              </a:spcBef>
              <a:spcAft>
                <a:spcPts val="0"/>
              </a:spcAft>
              <a:buSzPts val="1100"/>
              <a:buNone/>
            </a:pPr>
            <a:r>
              <a:rPr lang="en">
                <a:solidFill>
                  <a:schemeClr val="dk1"/>
                </a:solidFill>
              </a:rPr>
              <a:t>Use risk factors for prevention planning. Use warning signs for immediate connection and response.​</a:t>
            </a:r>
            <a:endParaRPr>
              <a:solidFill>
                <a:schemeClr val="dk1"/>
              </a:solidFil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7"/>
        <p:cNvGrpSpPr/>
        <p:nvPr/>
      </p:nvGrpSpPr>
      <p:grpSpPr>
        <a:xfrm>
          <a:off x="0" y="0"/>
          <a:ext cx="0" cy="0"/>
          <a:chOff x="0" y="0"/>
          <a:chExt cx="0" cy="0"/>
        </a:xfrm>
      </p:grpSpPr>
      <p:sp>
        <p:nvSpPr>
          <p:cNvPr id="98" name="Google Shape;98;p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99" name="Google Shape;99;p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457200" lvl="0" indent="-317500" algn="l" rtl="0">
              <a:lnSpc>
                <a:spcPct val="100000"/>
              </a:lnSpc>
              <a:spcBef>
                <a:spcPts val="0"/>
              </a:spcBef>
              <a:spcAft>
                <a:spcPts val="0"/>
              </a:spcAft>
              <a:buClr>
                <a:schemeClr val="dk1"/>
              </a:buClr>
              <a:buSzPts val="1400"/>
              <a:buChar char="●"/>
            </a:pPr>
            <a:r>
              <a:rPr lang="en" sz="1400">
                <a:solidFill>
                  <a:schemeClr val="dk1"/>
                </a:solidFill>
                <a:latin typeface="Calibri"/>
                <a:ea typeface="Calibri"/>
                <a:cs typeface="Calibri"/>
                <a:sym typeface="Calibri"/>
              </a:rPr>
              <a:t>The PF approach guides the work: helps us make decisions about WHAT we need to work on with students and help us explain WHY, as well as HOW we should go about the work.  </a:t>
            </a:r>
            <a:endParaRPr sz="1400">
              <a:solidFill>
                <a:schemeClr val="dk1"/>
              </a:solidFill>
              <a:latin typeface="Calibri"/>
              <a:ea typeface="Calibri"/>
              <a:cs typeface="Calibri"/>
              <a:sym typeface="Calibri"/>
            </a:endParaRPr>
          </a:p>
          <a:p>
            <a:pPr marL="457200" lvl="0" indent="-317500" algn="l" rtl="0">
              <a:lnSpc>
                <a:spcPct val="100000"/>
              </a:lnSpc>
              <a:spcBef>
                <a:spcPts val="0"/>
              </a:spcBef>
              <a:spcAft>
                <a:spcPts val="0"/>
              </a:spcAft>
              <a:buClr>
                <a:schemeClr val="dk1"/>
              </a:buClr>
              <a:buSzPts val="1400"/>
              <a:buChar char="●"/>
            </a:pPr>
            <a:r>
              <a:rPr lang="en" sz="1400">
                <a:solidFill>
                  <a:schemeClr val="dk1"/>
                </a:solidFill>
                <a:latin typeface="Calibri"/>
                <a:ea typeface="Calibri"/>
                <a:cs typeface="Calibri"/>
                <a:sym typeface="Calibri"/>
              </a:rPr>
              <a:t>It is NOT a new model, program, or intervention.</a:t>
            </a:r>
            <a:endParaRPr sz="1400">
              <a:solidFill>
                <a:schemeClr val="dk1"/>
              </a:solidFill>
              <a:latin typeface="Calibri"/>
              <a:ea typeface="Calibri"/>
              <a:cs typeface="Calibri"/>
              <a:sym typeface="Calibri"/>
            </a:endParaRPr>
          </a:p>
          <a:p>
            <a:pPr marL="457200" lvl="0" indent="-317500" algn="l" rtl="0">
              <a:lnSpc>
                <a:spcPct val="100000"/>
              </a:lnSpc>
              <a:spcBef>
                <a:spcPts val="0"/>
              </a:spcBef>
              <a:spcAft>
                <a:spcPts val="0"/>
              </a:spcAft>
              <a:buClr>
                <a:schemeClr val="dk1"/>
              </a:buClr>
              <a:buSzPts val="1400"/>
              <a:buChar char="●"/>
            </a:pPr>
            <a:r>
              <a:rPr lang="en" sz="1200">
                <a:solidFill>
                  <a:schemeClr val="dk1"/>
                </a:solidFill>
                <a:latin typeface="Calibri"/>
                <a:ea typeface="Calibri"/>
                <a:cs typeface="Calibri"/>
                <a:sym typeface="Calibri"/>
              </a:rPr>
              <a:t>Can be easily integrated into existing approaches to enhance the work, make us more effective and provide a greater impact</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3"/>
        <p:cNvGrpSpPr/>
        <p:nvPr/>
      </p:nvGrpSpPr>
      <p:grpSpPr>
        <a:xfrm>
          <a:off x="0" y="0"/>
          <a:ext cx="0" cy="0"/>
          <a:chOff x="0" y="0"/>
          <a:chExt cx="0" cy="0"/>
        </a:xfrm>
      </p:grpSpPr>
      <p:sp>
        <p:nvSpPr>
          <p:cNvPr id="104" name="Google Shape;104;p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05" name="Google Shape;105;p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 sz="1200">
                <a:solidFill>
                  <a:schemeClr val="dk1"/>
                </a:solidFill>
              </a:rPr>
              <a:t>Schools are not expected to control every risk factor, but schools can intentionally build protective factors at multiple levels</a:t>
            </a:r>
            <a:r>
              <a:rPr lang="en">
                <a:solidFill>
                  <a:schemeClr val="dk1"/>
                </a:solidFill>
              </a:rPr>
              <a:t>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0"/>
        <p:cNvGrpSpPr/>
        <p:nvPr/>
      </p:nvGrpSpPr>
      <p:grpSpPr>
        <a:xfrm>
          <a:off x="0" y="0"/>
          <a:ext cx="0" cy="0"/>
          <a:chOff x="0" y="0"/>
          <a:chExt cx="0" cy="0"/>
        </a:xfrm>
      </p:grpSpPr>
      <p:sp>
        <p:nvSpPr>
          <p:cNvPr id="111" name="Google Shape;111;p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12" name="Google Shape;112;p1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 sz="1200">
                <a:solidFill>
                  <a:schemeClr val="dk1"/>
                </a:solidFill>
              </a:rPr>
              <a:t>Schools are not expected to control every risk factor, but schools can intentionally build protective factors at multiple levels</a:t>
            </a:r>
            <a:r>
              <a:rPr lang="en">
                <a:solidFill>
                  <a:schemeClr val="dk1"/>
                </a:solidFill>
              </a:rPr>
              <a:t>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9"/>
        <p:cNvGrpSpPr/>
        <p:nvPr/>
      </p:nvGrpSpPr>
      <p:grpSpPr>
        <a:xfrm>
          <a:off x="0" y="0"/>
          <a:ext cx="0" cy="0"/>
          <a:chOff x="0" y="0"/>
          <a:chExt cx="0" cy="0"/>
        </a:xfrm>
      </p:grpSpPr>
      <p:sp>
        <p:nvSpPr>
          <p:cNvPr id="120" name="Google Shape;120;p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21" name="Google Shape;121;p1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 sz="1200">
                <a:solidFill>
                  <a:schemeClr val="dk1"/>
                </a:solidFill>
              </a:rPr>
              <a:t>Schools are not expected to control every risk factor, but schools can intentionally build protective factors at multiple levels</a:t>
            </a:r>
            <a:r>
              <a:rPr lang="en">
                <a:solidFill>
                  <a:schemeClr val="dk1"/>
                </a:solidFill>
              </a:rPr>
              <a:t>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8"/>
        <p:cNvGrpSpPr/>
        <p:nvPr/>
      </p:nvGrpSpPr>
      <p:grpSpPr>
        <a:xfrm>
          <a:off x="0" y="0"/>
          <a:ext cx="0" cy="0"/>
          <a:chOff x="0" y="0"/>
          <a:chExt cx="0" cy="0"/>
        </a:xfrm>
      </p:grpSpPr>
      <p:sp>
        <p:nvSpPr>
          <p:cNvPr id="129" name="Google Shape;129;p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30" name="Google Shape;130;p1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 sz="1200">
                <a:solidFill>
                  <a:schemeClr val="dk1"/>
                </a:solidFill>
              </a:rPr>
              <a:t>Schools are not expected to control every risk factor, but schools can intentionally build protective factors at multiple levels</a:t>
            </a:r>
            <a:r>
              <a:rPr lang="en">
                <a:solidFill>
                  <a:schemeClr val="dk1"/>
                </a:solidFill>
              </a:rPr>
              <a:t>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7"/>
        <p:cNvGrpSpPr/>
        <p:nvPr/>
      </p:nvGrpSpPr>
      <p:grpSpPr>
        <a:xfrm>
          <a:off x="0" y="0"/>
          <a:ext cx="0" cy="0"/>
          <a:chOff x="0" y="0"/>
          <a:chExt cx="0" cy="0"/>
        </a:xfrm>
      </p:grpSpPr>
      <p:sp>
        <p:nvSpPr>
          <p:cNvPr id="138" name="Google Shape;138;p1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39" name="Google Shape;139;p1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 sz="1200">
                <a:solidFill>
                  <a:schemeClr val="dk1"/>
                </a:solidFill>
              </a:rPr>
              <a:t>: Invite participants to choose one best practice that could be started or strengthened within two weeks. Keep the action concrete and small enough to implement</a:t>
            </a:r>
            <a:r>
              <a:rPr lang="en">
                <a:solidFill>
                  <a:schemeClr val="dk1"/>
                </a:solidFill>
              </a:rPr>
              <a:t>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6"/>
        <p:cNvGrpSpPr/>
        <p:nvPr/>
      </p:nvGrpSpPr>
      <p:grpSpPr>
        <a:xfrm>
          <a:off x="0" y="0"/>
          <a:ext cx="0" cy="0"/>
          <a:chOff x="0" y="0"/>
          <a:chExt cx="0" cy="0"/>
        </a:xfrm>
      </p:grpSpPr>
      <p:sp>
        <p:nvSpPr>
          <p:cNvPr id="147" name="Google Shape;147;p1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48" name="Google Shape;148;p1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 sz="1200">
                <a:solidFill>
                  <a:schemeClr val="dk1"/>
                </a:solidFill>
              </a:rPr>
              <a:t>: Invite participants to choose one best practice that could be started or strengthened within two weeks. Keep the action concrete and small enough to implement</a:t>
            </a:r>
            <a:r>
              <a:rPr lang="en">
                <a:solidFill>
                  <a:schemeClr val="dk1"/>
                </a:solidFill>
              </a:rPr>
              <a:t> v</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5"/>
        <p:cNvGrpSpPr/>
        <p:nvPr/>
      </p:nvGrpSpPr>
      <p:grpSpPr>
        <a:xfrm>
          <a:off x="0" y="0"/>
          <a:ext cx="0" cy="0"/>
          <a:chOff x="0" y="0"/>
          <a:chExt cx="0" cy="0"/>
        </a:xfrm>
      </p:grpSpPr>
      <p:sp>
        <p:nvSpPr>
          <p:cNvPr id="156" name="Google Shape;156;p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57" name="Google Shape;157;p1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 sz="1200">
                <a:solidFill>
                  <a:schemeClr val="dk1"/>
                </a:solidFill>
              </a:rPr>
              <a:t>Transition from individual response to school climate. Schools can intentionally design belonging through routines, adult-student relationships, peer connection, family engagement, and easy access to support.</a:t>
            </a:r>
            <a:r>
              <a:rPr lang="en">
                <a:solidFill>
                  <a:schemeClr val="dk1"/>
                </a:solidFill>
              </a:rPr>
              <a:t>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2"/>
        <p:cNvGrpSpPr/>
        <p:nvPr/>
      </p:nvGrpSpPr>
      <p:grpSpPr>
        <a:xfrm>
          <a:off x="0" y="0"/>
          <a:ext cx="0" cy="0"/>
          <a:chOff x="0" y="0"/>
          <a:chExt cx="0" cy="0"/>
        </a:xfrm>
      </p:grpSpPr>
      <p:sp>
        <p:nvSpPr>
          <p:cNvPr id="163" name="Google Shape;163;p1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64" name="Google Shape;164;p1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 sz="1200">
                <a:solidFill>
                  <a:schemeClr val="dk1"/>
                </a:solidFill>
              </a:rPr>
              <a:t>Ask participants to think of one student population in their school that may experience weaker connection. What routine or system could be adjusted so those students are more likely to be noticed and supported?</a:t>
            </a:r>
            <a:r>
              <a:rPr lang="en">
                <a:solidFill>
                  <a:schemeClr val="dk1"/>
                </a:solidFill>
              </a:rPr>
              <a:t>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9"/>
        <p:cNvGrpSpPr/>
        <p:nvPr/>
      </p:nvGrpSpPr>
      <p:grpSpPr>
        <a:xfrm>
          <a:off x="0" y="0"/>
          <a:ext cx="0" cy="0"/>
          <a:chOff x="0" y="0"/>
          <a:chExt cx="0" cy="0"/>
        </a:xfrm>
      </p:grpSpPr>
      <p:sp>
        <p:nvSpPr>
          <p:cNvPr id="170" name="Google Shape;170;p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71" name="Google Shape;171;p1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 sz="1200">
                <a:solidFill>
                  <a:schemeClr val="dk1"/>
                </a:solidFill>
              </a:rPr>
              <a:t>Ask participants to think of one student population in their school that may experience weaker connection. What routine or system could be adjusted so those students are more likely to be noticed and supported?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6"/>
        <p:cNvGrpSpPr/>
        <p:nvPr/>
      </p:nvGrpSpPr>
      <p:grpSpPr>
        <a:xfrm>
          <a:off x="0" y="0"/>
          <a:ext cx="0" cy="0"/>
          <a:chOff x="0" y="0"/>
          <a:chExt cx="0" cy="0"/>
        </a:xfrm>
      </p:grpSpPr>
      <p:sp>
        <p:nvSpPr>
          <p:cNvPr id="177" name="Google Shape;177;p1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78" name="Google Shape;178;p1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 sz="1200">
                <a:solidFill>
                  <a:schemeClr val="dk1"/>
                </a:solidFill>
              </a:rPr>
              <a:t>Help participants locate their existing work. Suicide prevention is not one program; it is a connected system that includes universal protective factors, targeted supports, crisis response, and postvention.</a:t>
            </a:r>
            <a:r>
              <a:rPr lang="en">
                <a:solidFill>
                  <a:schemeClr val="dk1"/>
                </a:solidFill>
              </a:rPr>
              <a:t>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p1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87" name="Google Shape;187;p1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 sz="1200">
                <a:solidFill>
                  <a:schemeClr val="dk1"/>
                </a:solidFill>
              </a:rPr>
              <a:t>Help participants locate their existing work. Suicide prevention is not one program; it is a connected system that includes universal protective factors, targeted supports, crisis response, and postvention.</a:t>
            </a:r>
            <a:r>
              <a:rPr lang="en">
                <a:solidFill>
                  <a:schemeClr val="dk1"/>
                </a:solidFill>
              </a:rPr>
              <a:t>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3"/>
        <p:cNvGrpSpPr/>
        <p:nvPr/>
      </p:nvGrpSpPr>
      <p:grpSpPr>
        <a:xfrm>
          <a:off x="0" y="0"/>
          <a:ext cx="0" cy="0"/>
          <a:chOff x="0" y="0"/>
          <a:chExt cx="0" cy="0"/>
        </a:xfrm>
      </p:grpSpPr>
      <p:sp>
        <p:nvSpPr>
          <p:cNvPr id="194" name="Google Shape;194;p2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95" name="Google Shape;195;p2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 sz="1200">
                <a:solidFill>
                  <a:schemeClr val="dk1"/>
                </a:solidFill>
              </a:rPr>
              <a:t>This is a high-level response flow, not a replacement for local risk assessment or clinical protocols. Emphasize that direct, compassionate questions can be appropriate when a school employee believes a student may be at risk, and that schools should follow required parental notification and emergency protocols.</a:t>
            </a:r>
            <a:r>
              <a:rPr lang="en">
                <a:solidFill>
                  <a:schemeClr val="dk1"/>
                </a:solidFill>
              </a:rPr>
              <a:t>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2"/>
        <p:cNvGrpSpPr/>
        <p:nvPr/>
      </p:nvGrpSpPr>
      <p:grpSpPr>
        <a:xfrm>
          <a:off x="0" y="0"/>
          <a:ext cx="0" cy="0"/>
          <a:chOff x="0" y="0"/>
          <a:chExt cx="0" cy="0"/>
        </a:xfrm>
      </p:grpSpPr>
      <p:sp>
        <p:nvSpPr>
          <p:cNvPr id="203" name="Google Shape;203;p2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04" name="Google Shape;204;p2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 sz="1200">
                <a:solidFill>
                  <a:schemeClr val="dk1"/>
                </a:solidFill>
              </a:rPr>
              <a:t>If there is immediate danger: follow LEA emergency protocol and contact crisis/emergency supports immediately.​</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2"/>
        <p:cNvGrpSpPr/>
        <p:nvPr/>
      </p:nvGrpSpPr>
      <p:grpSpPr>
        <a:xfrm>
          <a:off x="0" y="0"/>
          <a:ext cx="0" cy="0"/>
          <a:chOff x="0" y="0"/>
          <a:chExt cx="0" cy="0"/>
        </a:xfrm>
      </p:grpSpPr>
      <p:sp>
        <p:nvSpPr>
          <p:cNvPr id="213" name="Google Shape;213;p2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14" name="Google Shape;214;p2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 sz="1200">
                <a:solidFill>
                  <a:schemeClr val="dk1"/>
                </a:solidFill>
              </a:rPr>
              <a:t>Emphasize that Utah requirements align directly with protective factor work. The requirement to address resiliency, relationships, family strengthening, and postvention can become a practical prevention planning checklist</a:t>
            </a:r>
            <a:r>
              <a:rPr lang="en">
                <a:solidFill>
                  <a:schemeClr val="dk1"/>
                </a:solidFill>
              </a:rPr>
              <a:t>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9"/>
        <p:cNvGrpSpPr/>
        <p:nvPr/>
      </p:nvGrpSpPr>
      <p:grpSpPr>
        <a:xfrm>
          <a:off x="0" y="0"/>
          <a:ext cx="0" cy="0"/>
          <a:chOff x="0" y="0"/>
          <a:chExt cx="0" cy="0"/>
        </a:xfrm>
      </p:grpSpPr>
      <p:sp>
        <p:nvSpPr>
          <p:cNvPr id="220" name="Google Shape;220;p2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21" name="Google Shape;221;p2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 sz="1200">
                <a:solidFill>
                  <a:schemeClr val="dk1"/>
                </a:solidFill>
              </a:rPr>
              <a:t>Emphasize that Utah requirements align directly with protective factor work. The requirement to address resiliency, relationships, family strengthening, and postvention can become a practical prevention planning checklist</a:t>
            </a:r>
            <a:r>
              <a:rPr lang="en">
                <a:solidFill>
                  <a:schemeClr val="dk1"/>
                </a:solidFill>
              </a:rPr>
              <a:t>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7"/>
        <p:cNvGrpSpPr/>
        <p:nvPr/>
      </p:nvGrpSpPr>
      <p:grpSpPr>
        <a:xfrm>
          <a:off x="0" y="0"/>
          <a:ext cx="0" cy="0"/>
          <a:chOff x="0" y="0"/>
          <a:chExt cx="0" cy="0"/>
        </a:xfrm>
      </p:grpSpPr>
      <p:sp>
        <p:nvSpPr>
          <p:cNvPr id="228" name="Google Shape;228;p2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29" name="Google Shape;229;p2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 sz="1200">
                <a:solidFill>
                  <a:schemeClr val="dk1"/>
                </a:solidFill>
              </a:rPr>
              <a:t>This slide is meant to reduce confusion and repeated questions from the field. Remind participants to use local policy and consult their legal/administrative support for implementation details.</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8"/>
        <p:cNvGrpSpPr/>
        <p:nvPr/>
      </p:nvGrpSpPr>
      <p:grpSpPr>
        <a:xfrm>
          <a:off x="0" y="0"/>
          <a:ext cx="0" cy="0"/>
          <a:chOff x="0" y="0"/>
          <a:chExt cx="0" cy="0"/>
        </a:xfrm>
      </p:grpSpPr>
      <p:sp>
        <p:nvSpPr>
          <p:cNvPr id="239" name="Google Shape;239;p2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40" name="Google Shape;240;p2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 sz="1200">
                <a:solidFill>
                  <a:schemeClr val="dk1"/>
                </a:solidFill>
              </a:rPr>
              <a:t>Transition to prevention updates.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5"/>
        <p:cNvGrpSpPr/>
        <p:nvPr/>
      </p:nvGrpSpPr>
      <p:grpSpPr>
        <a:xfrm>
          <a:off x="0" y="0"/>
          <a:ext cx="0" cy="0"/>
          <a:chOff x="0" y="0"/>
          <a:chExt cx="0" cy="0"/>
        </a:xfrm>
      </p:grpSpPr>
      <p:sp>
        <p:nvSpPr>
          <p:cNvPr id="246" name="Google Shape;246;p2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47" name="Google Shape;247;p2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 sz="1200">
                <a:solidFill>
                  <a:schemeClr val="dk1"/>
                </a:solidFill>
              </a:rPr>
              <a:t>Invite participants to think about which funding stream best supports their next protective factor priority</a:t>
            </a:r>
            <a:r>
              <a:rPr lang="en">
                <a:solidFill>
                  <a:schemeClr val="dk1"/>
                </a:solidFill>
              </a:rPr>
              <a:t>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2"/>
        <p:cNvGrpSpPr/>
        <p:nvPr/>
      </p:nvGrpSpPr>
      <p:grpSpPr>
        <a:xfrm>
          <a:off x="0" y="0"/>
          <a:ext cx="0" cy="0"/>
          <a:chOff x="0" y="0"/>
          <a:chExt cx="0" cy="0"/>
        </a:xfrm>
      </p:grpSpPr>
      <p:sp>
        <p:nvSpPr>
          <p:cNvPr id="253" name="Google Shape;253;g409e001c22f_0_2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54" name="Google Shape;254;g409e001c22f_0_2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 sz="1200">
                <a:solidFill>
                  <a:schemeClr val="dk1"/>
                </a:solidFill>
              </a:rPr>
              <a:t>Invite participants to think about which funding stream best supports their next protective factor priority</a:t>
            </a:r>
            <a:r>
              <a:rPr lang="en">
                <a:solidFill>
                  <a:schemeClr val="dk1"/>
                </a:solidFill>
              </a:rPr>
              <a:t>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9"/>
        <p:cNvGrpSpPr/>
        <p:nvPr/>
      </p:nvGrpSpPr>
      <p:grpSpPr>
        <a:xfrm>
          <a:off x="0" y="0"/>
          <a:ext cx="0" cy="0"/>
          <a:chOff x="0" y="0"/>
          <a:chExt cx="0" cy="0"/>
        </a:xfrm>
      </p:grpSpPr>
      <p:sp>
        <p:nvSpPr>
          <p:cNvPr id="260" name="Google Shape;260;p2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61" name="Google Shape;261;p2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 sz="1200">
                <a:solidFill>
                  <a:schemeClr val="dk1"/>
                </a:solidFill>
              </a:rPr>
              <a:t>Invite participants to think about which funding stream best supports their next protective factor priority</a:t>
            </a:r>
            <a:r>
              <a:rPr lang="en">
                <a:solidFill>
                  <a:schemeClr val="dk1"/>
                </a:solidFill>
              </a:rPr>
              <a:t>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6"/>
        <p:cNvGrpSpPr/>
        <p:nvPr/>
      </p:nvGrpSpPr>
      <p:grpSpPr>
        <a:xfrm>
          <a:off x="0" y="0"/>
          <a:ext cx="0" cy="0"/>
          <a:chOff x="0" y="0"/>
          <a:chExt cx="0" cy="0"/>
        </a:xfrm>
      </p:grpSpPr>
      <p:sp>
        <p:nvSpPr>
          <p:cNvPr id="267" name="Google Shape;267;p2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68" name="Google Shape;268;p2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3"/>
        <p:cNvGrpSpPr/>
        <p:nvPr/>
      </p:nvGrpSpPr>
      <p:grpSpPr>
        <a:xfrm>
          <a:off x="0" y="0"/>
          <a:ext cx="0" cy="0"/>
          <a:chOff x="0" y="0"/>
          <a:chExt cx="0" cy="0"/>
        </a:xfrm>
      </p:grpSpPr>
      <p:sp>
        <p:nvSpPr>
          <p:cNvPr id="274" name="Google Shape;274;p2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75" name="Google Shape;275;p2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9"/>
        <p:cNvGrpSpPr/>
        <p:nvPr/>
      </p:nvGrpSpPr>
      <p:grpSpPr>
        <a:xfrm>
          <a:off x="0" y="0"/>
          <a:ext cx="0" cy="0"/>
          <a:chOff x="0" y="0"/>
          <a:chExt cx="0" cy="0"/>
        </a:xfrm>
      </p:grpSpPr>
      <p:sp>
        <p:nvSpPr>
          <p:cNvPr id="280" name="Google Shape;280;p3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81" name="Google Shape;281;p3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4"/>
        <p:cNvGrpSpPr/>
        <p:nvPr/>
      </p:nvGrpSpPr>
      <p:grpSpPr>
        <a:xfrm>
          <a:off x="0" y="0"/>
          <a:ext cx="0" cy="0"/>
          <a:chOff x="0" y="0"/>
          <a:chExt cx="0" cy="0"/>
        </a:xfrm>
      </p:grpSpPr>
      <p:sp>
        <p:nvSpPr>
          <p:cNvPr id="285" name="Google Shape;285;p3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86" name="Google Shape;286;p31: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100"/>
              <a:buFont typeface="Arial"/>
              <a:buNone/>
            </a:pPr>
            <a:r>
              <a:rPr lang="en" sz="1100" b="1" u="sng">
                <a:solidFill>
                  <a:schemeClr val="hlink"/>
                </a:solidFill>
                <a:latin typeface="Open Sans"/>
                <a:ea typeface="Open Sans"/>
                <a:cs typeface="Open Sans"/>
                <a:sym typeface="Open Sans"/>
                <a:hlinkClick r:id="rId3"/>
              </a:rPr>
              <a:t>https://usbe.az1.qualtrics.com/jfe/form/SV_6gIHktHNSURQKl8</a:t>
            </a:r>
            <a:r>
              <a:rPr lang="en" sz="1100" b="1">
                <a:solidFill>
                  <a:schemeClr val="dk1"/>
                </a:solidFill>
                <a:latin typeface="Open Sans"/>
                <a:ea typeface="Open Sans"/>
                <a:cs typeface="Open Sans"/>
                <a:sym typeface="Open Sans"/>
              </a:rPr>
              <a:t>  </a:t>
            </a:r>
            <a:endParaRPr sz="1000">
              <a:solidFill>
                <a:schemeClr val="dk1"/>
              </a:solidFill>
              <a:latin typeface="Arial"/>
              <a:ea typeface="Arial"/>
              <a:cs typeface="Arial"/>
              <a:sym typeface="Arial"/>
            </a:endParaRPr>
          </a:p>
          <a:p>
            <a:pPr marL="0" lvl="0" indent="0" algn="l" rtl="0">
              <a:lnSpc>
                <a:spcPct val="100000"/>
              </a:lnSpc>
              <a:spcBef>
                <a:spcPts val="0"/>
              </a:spcBef>
              <a:spcAft>
                <a:spcPts val="0"/>
              </a:spcAft>
              <a:buSzPts val="1100"/>
              <a:buNone/>
            </a:pPr>
            <a:endParaRPr/>
          </a:p>
        </p:txBody>
      </p:sp>
      <p:sp>
        <p:nvSpPr>
          <p:cNvPr id="287" name="Google Shape;287;p31: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400"/>
              <a:buFont typeface="Arial"/>
              <a:buNone/>
            </a:pPr>
            <a:fld id="{00000000-1234-1234-1234-123412341234}" type="slidenum">
              <a:rPr lang="en" sz="1400" b="0" i="0" u="none" strike="noStrike" cap="none">
                <a:solidFill>
                  <a:srgbClr val="000000"/>
                </a:solidFill>
                <a:latin typeface="Arial"/>
                <a:ea typeface="Arial"/>
                <a:cs typeface="Arial"/>
                <a:sym typeface="Arial"/>
              </a:rPr>
              <a:t>32</a:t>
            </a:fld>
            <a:endParaRPr sz="1400" b="0" i="0" u="none" strike="noStrike" cap="none">
              <a:solidFill>
                <a:srgbClr val="000000"/>
              </a:solidFill>
              <a:latin typeface="Arial"/>
              <a:ea typeface="Arial"/>
              <a:cs typeface="Arial"/>
              <a:sym typeface="Arial"/>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bg>
      <p:bgPr>
        <a:blipFill>
          <a:blip r:embed="rId2">
            <a:alphaModFix/>
          </a:blip>
          <a:stretch>
            <a:fillRect/>
          </a:stretch>
        </a:blipFill>
        <a:effectLst/>
      </p:bgPr>
    </p:bg>
    <p:spTree>
      <p:nvGrpSpPr>
        <p:cNvPr id="1" name="Shape 11"/>
        <p:cNvGrpSpPr/>
        <p:nvPr/>
      </p:nvGrpSpPr>
      <p:grpSpPr>
        <a:xfrm>
          <a:off x="0" y="0"/>
          <a:ext cx="0" cy="0"/>
          <a:chOff x="0" y="0"/>
          <a:chExt cx="0" cy="0"/>
        </a:xfrm>
      </p:grpSpPr>
      <p:sp>
        <p:nvSpPr>
          <p:cNvPr id="12" name="Google Shape;12;p33"/>
          <p:cNvSpPr txBox="1">
            <a:spLocks noGrp="1"/>
          </p:cNvSpPr>
          <p:nvPr>
            <p:ph type="ctrTitle"/>
          </p:nvPr>
        </p:nvSpPr>
        <p:spPr>
          <a:xfrm>
            <a:off x="3293381" y="2344125"/>
            <a:ext cx="5657100" cy="1452000"/>
          </a:xfrm>
          <a:prstGeom prst="rect">
            <a:avLst/>
          </a:prstGeom>
          <a:noFill/>
          <a:ln>
            <a:noFill/>
          </a:ln>
        </p:spPr>
        <p:txBody>
          <a:bodyPr spcFirstLastPara="1" wrap="square" lIns="68575" tIns="34275" rIns="68575" bIns="34275" anchor="b" anchorCtr="0">
            <a:normAutofit/>
          </a:bodyPr>
          <a:lstStyle>
            <a:lvl1pPr lvl="0" algn="ctr">
              <a:lnSpc>
                <a:spcPct val="90000"/>
              </a:lnSpc>
              <a:spcBef>
                <a:spcPts val="0"/>
              </a:spcBef>
              <a:spcAft>
                <a:spcPts val="0"/>
              </a:spcAft>
              <a:buClr>
                <a:schemeClr val="lt1"/>
              </a:buClr>
              <a:buSzPts val="5300"/>
              <a:buFont typeface="Open Sans"/>
              <a:buNone/>
              <a:defRPr sz="5300">
                <a:solidFill>
                  <a:schemeClr val="lt1"/>
                </a:solidFill>
                <a:latin typeface="Open Sans"/>
                <a:ea typeface="Open Sans"/>
                <a:cs typeface="Open Sans"/>
                <a:sym typeface="Open Sans"/>
              </a:defRPr>
            </a:lvl1pPr>
            <a:lvl2pPr lvl="1" algn="l">
              <a:lnSpc>
                <a:spcPct val="100000"/>
              </a:lnSpc>
              <a:spcBef>
                <a:spcPts val="0"/>
              </a:spcBef>
              <a:spcAft>
                <a:spcPts val="0"/>
              </a:spcAft>
              <a:buClr>
                <a:schemeClr val="lt1"/>
              </a:buClr>
              <a:buSzPts val="5400"/>
              <a:buFont typeface="Open Sans"/>
              <a:buNone/>
              <a:defRPr sz="5400">
                <a:solidFill>
                  <a:schemeClr val="lt1"/>
                </a:solidFill>
                <a:latin typeface="Open Sans"/>
                <a:ea typeface="Open Sans"/>
                <a:cs typeface="Open Sans"/>
                <a:sym typeface="Open Sans"/>
              </a:defRPr>
            </a:lvl2pPr>
            <a:lvl3pPr lvl="2" algn="l">
              <a:lnSpc>
                <a:spcPct val="100000"/>
              </a:lnSpc>
              <a:spcBef>
                <a:spcPts val="0"/>
              </a:spcBef>
              <a:spcAft>
                <a:spcPts val="0"/>
              </a:spcAft>
              <a:buClr>
                <a:schemeClr val="lt1"/>
              </a:buClr>
              <a:buSzPts val="5400"/>
              <a:buFont typeface="Open Sans"/>
              <a:buNone/>
              <a:defRPr sz="5400">
                <a:solidFill>
                  <a:schemeClr val="lt1"/>
                </a:solidFill>
                <a:latin typeface="Open Sans"/>
                <a:ea typeface="Open Sans"/>
                <a:cs typeface="Open Sans"/>
                <a:sym typeface="Open Sans"/>
              </a:defRPr>
            </a:lvl3pPr>
            <a:lvl4pPr lvl="3" algn="l">
              <a:lnSpc>
                <a:spcPct val="100000"/>
              </a:lnSpc>
              <a:spcBef>
                <a:spcPts val="0"/>
              </a:spcBef>
              <a:spcAft>
                <a:spcPts val="0"/>
              </a:spcAft>
              <a:buClr>
                <a:schemeClr val="lt1"/>
              </a:buClr>
              <a:buSzPts val="5400"/>
              <a:buFont typeface="Open Sans"/>
              <a:buNone/>
              <a:defRPr sz="5400">
                <a:solidFill>
                  <a:schemeClr val="lt1"/>
                </a:solidFill>
                <a:latin typeface="Open Sans"/>
                <a:ea typeface="Open Sans"/>
                <a:cs typeface="Open Sans"/>
                <a:sym typeface="Open Sans"/>
              </a:defRPr>
            </a:lvl4pPr>
            <a:lvl5pPr lvl="4" algn="l">
              <a:lnSpc>
                <a:spcPct val="100000"/>
              </a:lnSpc>
              <a:spcBef>
                <a:spcPts val="0"/>
              </a:spcBef>
              <a:spcAft>
                <a:spcPts val="0"/>
              </a:spcAft>
              <a:buClr>
                <a:schemeClr val="lt1"/>
              </a:buClr>
              <a:buSzPts val="5400"/>
              <a:buFont typeface="Open Sans"/>
              <a:buNone/>
              <a:defRPr sz="5400">
                <a:solidFill>
                  <a:schemeClr val="lt1"/>
                </a:solidFill>
                <a:latin typeface="Open Sans"/>
                <a:ea typeface="Open Sans"/>
                <a:cs typeface="Open Sans"/>
                <a:sym typeface="Open Sans"/>
              </a:defRPr>
            </a:lvl5pPr>
            <a:lvl6pPr lvl="5" algn="l">
              <a:lnSpc>
                <a:spcPct val="100000"/>
              </a:lnSpc>
              <a:spcBef>
                <a:spcPts val="0"/>
              </a:spcBef>
              <a:spcAft>
                <a:spcPts val="0"/>
              </a:spcAft>
              <a:buClr>
                <a:schemeClr val="lt1"/>
              </a:buClr>
              <a:buSzPts val="5400"/>
              <a:buFont typeface="Open Sans"/>
              <a:buNone/>
              <a:defRPr sz="5400">
                <a:solidFill>
                  <a:schemeClr val="lt1"/>
                </a:solidFill>
                <a:latin typeface="Open Sans"/>
                <a:ea typeface="Open Sans"/>
                <a:cs typeface="Open Sans"/>
                <a:sym typeface="Open Sans"/>
              </a:defRPr>
            </a:lvl6pPr>
            <a:lvl7pPr lvl="6" algn="l">
              <a:lnSpc>
                <a:spcPct val="100000"/>
              </a:lnSpc>
              <a:spcBef>
                <a:spcPts val="0"/>
              </a:spcBef>
              <a:spcAft>
                <a:spcPts val="0"/>
              </a:spcAft>
              <a:buClr>
                <a:schemeClr val="lt1"/>
              </a:buClr>
              <a:buSzPts val="5400"/>
              <a:buFont typeface="Open Sans"/>
              <a:buNone/>
              <a:defRPr sz="5400">
                <a:solidFill>
                  <a:schemeClr val="lt1"/>
                </a:solidFill>
                <a:latin typeface="Open Sans"/>
                <a:ea typeface="Open Sans"/>
                <a:cs typeface="Open Sans"/>
                <a:sym typeface="Open Sans"/>
              </a:defRPr>
            </a:lvl7pPr>
            <a:lvl8pPr lvl="7" algn="l">
              <a:lnSpc>
                <a:spcPct val="100000"/>
              </a:lnSpc>
              <a:spcBef>
                <a:spcPts val="0"/>
              </a:spcBef>
              <a:spcAft>
                <a:spcPts val="0"/>
              </a:spcAft>
              <a:buClr>
                <a:schemeClr val="lt1"/>
              </a:buClr>
              <a:buSzPts val="5400"/>
              <a:buFont typeface="Open Sans"/>
              <a:buNone/>
              <a:defRPr sz="5400">
                <a:solidFill>
                  <a:schemeClr val="lt1"/>
                </a:solidFill>
                <a:latin typeface="Open Sans"/>
                <a:ea typeface="Open Sans"/>
                <a:cs typeface="Open Sans"/>
                <a:sym typeface="Open Sans"/>
              </a:defRPr>
            </a:lvl8pPr>
            <a:lvl9pPr lvl="8" algn="l">
              <a:lnSpc>
                <a:spcPct val="100000"/>
              </a:lnSpc>
              <a:spcBef>
                <a:spcPts val="0"/>
              </a:spcBef>
              <a:spcAft>
                <a:spcPts val="0"/>
              </a:spcAft>
              <a:buClr>
                <a:schemeClr val="lt1"/>
              </a:buClr>
              <a:buSzPts val="5400"/>
              <a:buFont typeface="Open Sans"/>
              <a:buNone/>
              <a:defRPr sz="5400">
                <a:solidFill>
                  <a:schemeClr val="lt1"/>
                </a:solidFill>
                <a:latin typeface="Open Sans"/>
                <a:ea typeface="Open Sans"/>
                <a:cs typeface="Open Sans"/>
                <a:sym typeface="Open Sans"/>
              </a:defRPr>
            </a:lvl9pPr>
          </a:lstStyle>
          <a:p>
            <a:endParaRPr/>
          </a:p>
        </p:txBody>
      </p:sp>
      <p:sp>
        <p:nvSpPr>
          <p:cNvPr id="13" name="Google Shape;13;p33"/>
          <p:cNvSpPr txBox="1">
            <a:spLocks noGrp="1"/>
          </p:cNvSpPr>
          <p:nvPr>
            <p:ph type="subTitle" idx="1"/>
          </p:nvPr>
        </p:nvSpPr>
        <p:spPr>
          <a:xfrm>
            <a:off x="3293381" y="3796088"/>
            <a:ext cx="5850600" cy="514500"/>
          </a:xfrm>
          <a:prstGeom prst="rect">
            <a:avLst/>
          </a:prstGeom>
          <a:noFill/>
          <a:ln>
            <a:noFill/>
          </a:ln>
        </p:spPr>
        <p:txBody>
          <a:bodyPr spcFirstLastPara="1" wrap="square" lIns="68575" tIns="34275" rIns="68575" bIns="34275" anchor="t" anchorCtr="0">
            <a:normAutofit/>
          </a:bodyPr>
          <a:lstStyle>
            <a:lvl1pPr lvl="0" algn="ctr">
              <a:lnSpc>
                <a:spcPct val="90000"/>
              </a:lnSpc>
              <a:spcBef>
                <a:spcPts val="800"/>
              </a:spcBef>
              <a:spcAft>
                <a:spcPts val="0"/>
              </a:spcAft>
              <a:buSzPts val="1800"/>
              <a:buFont typeface="Open Sans"/>
              <a:buNone/>
              <a:defRPr sz="1800">
                <a:latin typeface="Open Sans"/>
                <a:ea typeface="Open Sans"/>
                <a:cs typeface="Open Sans"/>
                <a:sym typeface="Open Sans"/>
              </a:defRPr>
            </a:lvl1pPr>
            <a:lvl2pPr lvl="1" algn="ctr">
              <a:lnSpc>
                <a:spcPct val="90000"/>
              </a:lnSpc>
              <a:spcBef>
                <a:spcPts val="400"/>
              </a:spcBef>
              <a:spcAft>
                <a:spcPts val="0"/>
              </a:spcAft>
              <a:buClr>
                <a:schemeClr val="lt1"/>
              </a:buClr>
              <a:buSzPts val="1500"/>
              <a:buNone/>
              <a:defRPr sz="1500">
                <a:solidFill>
                  <a:schemeClr val="lt1"/>
                </a:solidFill>
              </a:defRPr>
            </a:lvl2pPr>
            <a:lvl3pPr lvl="2" algn="ctr">
              <a:lnSpc>
                <a:spcPct val="90000"/>
              </a:lnSpc>
              <a:spcBef>
                <a:spcPts val="400"/>
              </a:spcBef>
              <a:spcAft>
                <a:spcPts val="0"/>
              </a:spcAft>
              <a:buClr>
                <a:schemeClr val="lt1"/>
              </a:buClr>
              <a:buSzPts val="1400"/>
              <a:buNone/>
              <a:defRPr sz="1400">
                <a:solidFill>
                  <a:schemeClr val="lt1"/>
                </a:solidFill>
              </a:defRPr>
            </a:lvl3pPr>
            <a:lvl4pPr lvl="3" algn="ctr">
              <a:lnSpc>
                <a:spcPct val="90000"/>
              </a:lnSpc>
              <a:spcBef>
                <a:spcPts val="400"/>
              </a:spcBef>
              <a:spcAft>
                <a:spcPts val="0"/>
              </a:spcAft>
              <a:buClr>
                <a:schemeClr val="lt1"/>
              </a:buClr>
              <a:buSzPts val="1200"/>
              <a:buNone/>
              <a:defRPr sz="1200">
                <a:solidFill>
                  <a:schemeClr val="lt1"/>
                </a:solidFill>
              </a:defRPr>
            </a:lvl4pPr>
            <a:lvl5pPr lvl="4" algn="ctr">
              <a:lnSpc>
                <a:spcPct val="90000"/>
              </a:lnSpc>
              <a:spcBef>
                <a:spcPts val="400"/>
              </a:spcBef>
              <a:spcAft>
                <a:spcPts val="0"/>
              </a:spcAft>
              <a:buClr>
                <a:schemeClr val="lt1"/>
              </a:buClr>
              <a:buSzPts val="1200"/>
              <a:buNone/>
              <a:defRPr sz="1200">
                <a:solidFill>
                  <a:schemeClr val="lt1"/>
                </a:solidFill>
              </a:defRPr>
            </a:lvl5pPr>
            <a:lvl6pPr lvl="5" algn="ctr">
              <a:lnSpc>
                <a:spcPct val="90000"/>
              </a:lnSpc>
              <a:spcBef>
                <a:spcPts val="400"/>
              </a:spcBef>
              <a:spcAft>
                <a:spcPts val="0"/>
              </a:spcAft>
              <a:buClr>
                <a:schemeClr val="lt1"/>
              </a:buClr>
              <a:buSzPts val="1200"/>
              <a:buNone/>
              <a:defRPr sz="1200">
                <a:solidFill>
                  <a:schemeClr val="lt1"/>
                </a:solidFill>
              </a:defRPr>
            </a:lvl6pPr>
            <a:lvl7pPr lvl="6" algn="ctr">
              <a:lnSpc>
                <a:spcPct val="90000"/>
              </a:lnSpc>
              <a:spcBef>
                <a:spcPts val="400"/>
              </a:spcBef>
              <a:spcAft>
                <a:spcPts val="0"/>
              </a:spcAft>
              <a:buClr>
                <a:schemeClr val="lt1"/>
              </a:buClr>
              <a:buSzPts val="1200"/>
              <a:buNone/>
              <a:defRPr sz="1200">
                <a:solidFill>
                  <a:schemeClr val="lt1"/>
                </a:solidFill>
              </a:defRPr>
            </a:lvl7pPr>
            <a:lvl8pPr lvl="7" algn="ctr">
              <a:lnSpc>
                <a:spcPct val="90000"/>
              </a:lnSpc>
              <a:spcBef>
                <a:spcPts val="400"/>
              </a:spcBef>
              <a:spcAft>
                <a:spcPts val="0"/>
              </a:spcAft>
              <a:buClr>
                <a:schemeClr val="lt1"/>
              </a:buClr>
              <a:buSzPts val="1200"/>
              <a:buNone/>
              <a:defRPr sz="1200">
                <a:solidFill>
                  <a:schemeClr val="lt1"/>
                </a:solidFill>
              </a:defRPr>
            </a:lvl8pPr>
            <a:lvl9pPr lvl="8" algn="ctr">
              <a:lnSpc>
                <a:spcPct val="90000"/>
              </a:lnSpc>
              <a:spcBef>
                <a:spcPts val="400"/>
              </a:spcBef>
              <a:spcAft>
                <a:spcPts val="0"/>
              </a:spcAft>
              <a:buClr>
                <a:schemeClr val="lt1"/>
              </a:buClr>
              <a:buSzPts val="1200"/>
              <a:buNone/>
              <a:defRPr sz="1200">
                <a:solidFill>
                  <a:schemeClr val="lt1"/>
                </a:solidFill>
              </a:defRPr>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bg>
      <p:bgPr>
        <a:blipFill>
          <a:blip r:embed="rId2">
            <a:alphaModFix/>
          </a:blip>
          <a:stretch>
            <a:fillRect/>
          </a:stretch>
        </a:blipFill>
        <a:effectLst/>
      </p:bgPr>
    </p:bg>
    <p:spTree>
      <p:nvGrpSpPr>
        <p:cNvPr id="1" name="Shape 14"/>
        <p:cNvGrpSpPr/>
        <p:nvPr/>
      </p:nvGrpSpPr>
      <p:grpSpPr>
        <a:xfrm>
          <a:off x="0" y="0"/>
          <a:ext cx="0" cy="0"/>
          <a:chOff x="0" y="0"/>
          <a:chExt cx="0" cy="0"/>
        </a:xfrm>
      </p:grpSpPr>
      <p:sp>
        <p:nvSpPr>
          <p:cNvPr id="15" name="Google Shape;15;p34"/>
          <p:cNvSpPr txBox="1">
            <a:spLocks noGrp="1"/>
          </p:cNvSpPr>
          <p:nvPr>
            <p:ph type="title"/>
          </p:nvPr>
        </p:nvSpPr>
        <p:spPr>
          <a:xfrm>
            <a:off x="628650" y="273844"/>
            <a:ext cx="7886700" cy="994200"/>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1400"/>
              <a:buFont typeface="Open Sans"/>
              <a:buNone/>
              <a:defRPr>
                <a:latin typeface="Open Sans"/>
                <a:ea typeface="Open Sans"/>
                <a:cs typeface="Open Sans"/>
                <a:sym typeface="Open Sans"/>
              </a:defRPr>
            </a:lvl1pPr>
            <a:lvl2pPr lvl="1" algn="l">
              <a:lnSpc>
                <a:spcPct val="100000"/>
              </a:lnSpc>
              <a:spcBef>
                <a:spcPts val="0"/>
              </a:spcBef>
              <a:spcAft>
                <a:spcPts val="0"/>
              </a:spcAft>
              <a:buSzPts val="1100"/>
              <a:buFont typeface="Open Sans"/>
              <a:buNone/>
              <a:defRPr>
                <a:latin typeface="Open Sans"/>
                <a:ea typeface="Open Sans"/>
                <a:cs typeface="Open Sans"/>
                <a:sym typeface="Open Sans"/>
              </a:defRPr>
            </a:lvl2pPr>
            <a:lvl3pPr lvl="2" algn="l">
              <a:lnSpc>
                <a:spcPct val="100000"/>
              </a:lnSpc>
              <a:spcBef>
                <a:spcPts val="0"/>
              </a:spcBef>
              <a:spcAft>
                <a:spcPts val="0"/>
              </a:spcAft>
              <a:buSzPts val="1100"/>
              <a:buFont typeface="Open Sans"/>
              <a:buNone/>
              <a:defRPr>
                <a:latin typeface="Open Sans"/>
                <a:ea typeface="Open Sans"/>
                <a:cs typeface="Open Sans"/>
                <a:sym typeface="Open Sans"/>
              </a:defRPr>
            </a:lvl3pPr>
            <a:lvl4pPr lvl="3" algn="l">
              <a:lnSpc>
                <a:spcPct val="100000"/>
              </a:lnSpc>
              <a:spcBef>
                <a:spcPts val="0"/>
              </a:spcBef>
              <a:spcAft>
                <a:spcPts val="0"/>
              </a:spcAft>
              <a:buSzPts val="1100"/>
              <a:buFont typeface="Open Sans"/>
              <a:buNone/>
              <a:defRPr>
                <a:latin typeface="Open Sans"/>
                <a:ea typeface="Open Sans"/>
                <a:cs typeface="Open Sans"/>
                <a:sym typeface="Open Sans"/>
              </a:defRPr>
            </a:lvl4pPr>
            <a:lvl5pPr lvl="4" algn="l">
              <a:lnSpc>
                <a:spcPct val="100000"/>
              </a:lnSpc>
              <a:spcBef>
                <a:spcPts val="0"/>
              </a:spcBef>
              <a:spcAft>
                <a:spcPts val="0"/>
              </a:spcAft>
              <a:buSzPts val="1100"/>
              <a:buFont typeface="Open Sans"/>
              <a:buNone/>
              <a:defRPr>
                <a:latin typeface="Open Sans"/>
                <a:ea typeface="Open Sans"/>
                <a:cs typeface="Open Sans"/>
                <a:sym typeface="Open Sans"/>
              </a:defRPr>
            </a:lvl5pPr>
            <a:lvl6pPr lvl="5" algn="l">
              <a:lnSpc>
                <a:spcPct val="100000"/>
              </a:lnSpc>
              <a:spcBef>
                <a:spcPts val="0"/>
              </a:spcBef>
              <a:spcAft>
                <a:spcPts val="0"/>
              </a:spcAft>
              <a:buSzPts val="1100"/>
              <a:buFont typeface="Open Sans"/>
              <a:buNone/>
              <a:defRPr>
                <a:latin typeface="Open Sans"/>
                <a:ea typeface="Open Sans"/>
                <a:cs typeface="Open Sans"/>
                <a:sym typeface="Open Sans"/>
              </a:defRPr>
            </a:lvl6pPr>
            <a:lvl7pPr lvl="6" algn="l">
              <a:lnSpc>
                <a:spcPct val="100000"/>
              </a:lnSpc>
              <a:spcBef>
                <a:spcPts val="0"/>
              </a:spcBef>
              <a:spcAft>
                <a:spcPts val="0"/>
              </a:spcAft>
              <a:buSzPts val="1100"/>
              <a:buFont typeface="Open Sans"/>
              <a:buNone/>
              <a:defRPr>
                <a:latin typeface="Open Sans"/>
                <a:ea typeface="Open Sans"/>
                <a:cs typeface="Open Sans"/>
                <a:sym typeface="Open Sans"/>
              </a:defRPr>
            </a:lvl7pPr>
            <a:lvl8pPr lvl="7" algn="l">
              <a:lnSpc>
                <a:spcPct val="100000"/>
              </a:lnSpc>
              <a:spcBef>
                <a:spcPts val="0"/>
              </a:spcBef>
              <a:spcAft>
                <a:spcPts val="0"/>
              </a:spcAft>
              <a:buSzPts val="1100"/>
              <a:buFont typeface="Open Sans"/>
              <a:buNone/>
              <a:defRPr>
                <a:latin typeface="Open Sans"/>
                <a:ea typeface="Open Sans"/>
                <a:cs typeface="Open Sans"/>
                <a:sym typeface="Open Sans"/>
              </a:defRPr>
            </a:lvl8pPr>
            <a:lvl9pPr lvl="8" algn="l">
              <a:lnSpc>
                <a:spcPct val="100000"/>
              </a:lnSpc>
              <a:spcBef>
                <a:spcPts val="0"/>
              </a:spcBef>
              <a:spcAft>
                <a:spcPts val="0"/>
              </a:spcAft>
              <a:buSzPts val="1100"/>
              <a:buFont typeface="Open Sans"/>
              <a:buNone/>
              <a:defRPr>
                <a:latin typeface="Open Sans"/>
                <a:ea typeface="Open Sans"/>
                <a:cs typeface="Open Sans"/>
                <a:sym typeface="Open Sans"/>
              </a:defRPr>
            </a:lvl9pPr>
          </a:lstStyle>
          <a:p>
            <a:endParaRPr/>
          </a:p>
        </p:txBody>
      </p:sp>
      <p:sp>
        <p:nvSpPr>
          <p:cNvPr id="16" name="Google Shape;16;p34"/>
          <p:cNvSpPr txBox="1">
            <a:spLocks noGrp="1"/>
          </p:cNvSpPr>
          <p:nvPr>
            <p:ph type="body" idx="1"/>
          </p:nvPr>
        </p:nvSpPr>
        <p:spPr>
          <a:xfrm>
            <a:off x="628650" y="1369219"/>
            <a:ext cx="7886700" cy="3263400"/>
          </a:xfrm>
          <a:prstGeom prst="rect">
            <a:avLst/>
          </a:prstGeom>
          <a:noFill/>
          <a:ln>
            <a:noFill/>
          </a:ln>
        </p:spPr>
        <p:txBody>
          <a:bodyPr spcFirstLastPara="1" wrap="square" lIns="68575" tIns="34275" rIns="68575" bIns="34275" anchor="t" anchorCtr="0">
            <a:normAutofit/>
          </a:bodyPr>
          <a:lstStyle>
            <a:lvl1pPr marL="457200" lvl="0" indent="-361950" algn="l">
              <a:lnSpc>
                <a:spcPct val="90000"/>
              </a:lnSpc>
              <a:spcBef>
                <a:spcPts val="800"/>
              </a:spcBef>
              <a:spcAft>
                <a:spcPts val="0"/>
              </a:spcAft>
              <a:buClr>
                <a:schemeClr val="dk1"/>
              </a:buClr>
              <a:buSzPts val="2100"/>
              <a:buFont typeface="Open Sans"/>
              <a:buChar char="•"/>
              <a:defRPr>
                <a:latin typeface="Open Sans"/>
                <a:ea typeface="Open Sans"/>
                <a:cs typeface="Open Sans"/>
                <a:sym typeface="Open Sans"/>
              </a:defRPr>
            </a:lvl1pPr>
            <a:lvl2pPr marL="914400" lvl="1" indent="-342900" algn="l">
              <a:lnSpc>
                <a:spcPct val="90000"/>
              </a:lnSpc>
              <a:spcBef>
                <a:spcPts val="400"/>
              </a:spcBef>
              <a:spcAft>
                <a:spcPts val="0"/>
              </a:spcAft>
              <a:buClr>
                <a:schemeClr val="dk1"/>
              </a:buClr>
              <a:buSzPts val="1800"/>
              <a:buFont typeface="Open Sans"/>
              <a:buChar char="•"/>
              <a:defRPr>
                <a:latin typeface="Open Sans"/>
                <a:ea typeface="Open Sans"/>
                <a:cs typeface="Open Sans"/>
                <a:sym typeface="Open Sans"/>
              </a:defRPr>
            </a:lvl2pPr>
            <a:lvl3pPr marL="1371600" lvl="2" indent="-323850" algn="l">
              <a:lnSpc>
                <a:spcPct val="90000"/>
              </a:lnSpc>
              <a:spcBef>
                <a:spcPts val="400"/>
              </a:spcBef>
              <a:spcAft>
                <a:spcPts val="0"/>
              </a:spcAft>
              <a:buClr>
                <a:schemeClr val="dk1"/>
              </a:buClr>
              <a:buSzPts val="1500"/>
              <a:buFont typeface="Open Sans"/>
              <a:buChar char="•"/>
              <a:defRPr>
                <a:latin typeface="Open Sans"/>
                <a:ea typeface="Open Sans"/>
                <a:cs typeface="Open Sans"/>
                <a:sym typeface="Open Sans"/>
              </a:defRPr>
            </a:lvl3pPr>
            <a:lvl4pPr marL="1828800" lvl="3" indent="-317500" algn="l">
              <a:lnSpc>
                <a:spcPct val="90000"/>
              </a:lnSpc>
              <a:spcBef>
                <a:spcPts val="400"/>
              </a:spcBef>
              <a:spcAft>
                <a:spcPts val="0"/>
              </a:spcAft>
              <a:buClr>
                <a:schemeClr val="dk1"/>
              </a:buClr>
              <a:buSzPts val="1400"/>
              <a:buFont typeface="Open Sans"/>
              <a:buChar char="•"/>
              <a:defRPr>
                <a:latin typeface="Open Sans"/>
                <a:ea typeface="Open Sans"/>
                <a:cs typeface="Open Sans"/>
                <a:sym typeface="Open Sans"/>
              </a:defRPr>
            </a:lvl4pPr>
            <a:lvl5pPr marL="2286000" lvl="4" indent="-317500" algn="l">
              <a:lnSpc>
                <a:spcPct val="90000"/>
              </a:lnSpc>
              <a:spcBef>
                <a:spcPts val="400"/>
              </a:spcBef>
              <a:spcAft>
                <a:spcPts val="0"/>
              </a:spcAft>
              <a:buClr>
                <a:schemeClr val="dk1"/>
              </a:buClr>
              <a:buSzPts val="1400"/>
              <a:buFont typeface="Open Sans"/>
              <a:buChar char="•"/>
              <a:defRPr>
                <a:latin typeface="Open Sans"/>
                <a:ea typeface="Open Sans"/>
                <a:cs typeface="Open Sans"/>
                <a:sym typeface="Open Sans"/>
              </a:defRPr>
            </a:lvl5pPr>
            <a:lvl6pPr marL="2743200" lvl="5" indent="-317500" algn="l">
              <a:lnSpc>
                <a:spcPct val="90000"/>
              </a:lnSpc>
              <a:spcBef>
                <a:spcPts val="400"/>
              </a:spcBef>
              <a:spcAft>
                <a:spcPts val="0"/>
              </a:spcAft>
              <a:buClr>
                <a:schemeClr val="dk1"/>
              </a:buClr>
              <a:buSzPts val="1400"/>
              <a:buFont typeface="Open Sans"/>
              <a:buChar char="•"/>
              <a:defRPr>
                <a:latin typeface="Open Sans"/>
                <a:ea typeface="Open Sans"/>
                <a:cs typeface="Open Sans"/>
                <a:sym typeface="Open Sans"/>
              </a:defRPr>
            </a:lvl6pPr>
            <a:lvl7pPr marL="3200400" lvl="6" indent="-317500" algn="l">
              <a:lnSpc>
                <a:spcPct val="90000"/>
              </a:lnSpc>
              <a:spcBef>
                <a:spcPts val="400"/>
              </a:spcBef>
              <a:spcAft>
                <a:spcPts val="0"/>
              </a:spcAft>
              <a:buClr>
                <a:schemeClr val="dk1"/>
              </a:buClr>
              <a:buSzPts val="1400"/>
              <a:buFont typeface="Open Sans"/>
              <a:buChar char="•"/>
              <a:defRPr>
                <a:latin typeface="Open Sans"/>
                <a:ea typeface="Open Sans"/>
                <a:cs typeface="Open Sans"/>
                <a:sym typeface="Open Sans"/>
              </a:defRPr>
            </a:lvl7pPr>
            <a:lvl8pPr marL="3657600" lvl="7" indent="-317500" algn="l">
              <a:lnSpc>
                <a:spcPct val="90000"/>
              </a:lnSpc>
              <a:spcBef>
                <a:spcPts val="400"/>
              </a:spcBef>
              <a:spcAft>
                <a:spcPts val="0"/>
              </a:spcAft>
              <a:buClr>
                <a:schemeClr val="dk1"/>
              </a:buClr>
              <a:buSzPts val="1400"/>
              <a:buFont typeface="Open Sans"/>
              <a:buChar char="•"/>
              <a:defRPr>
                <a:latin typeface="Open Sans"/>
                <a:ea typeface="Open Sans"/>
                <a:cs typeface="Open Sans"/>
                <a:sym typeface="Open Sans"/>
              </a:defRPr>
            </a:lvl8pPr>
            <a:lvl9pPr marL="4114800" lvl="8" indent="-317500" algn="l">
              <a:lnSpc>
                <a:spcPct val="90000"/>
              </a:lnSpc>
              <a:spcBef>
                <a:spcPts val="400"/>
              </a:spcBef>
              <a:spcAft>
                <a:spcPts val="0"/>
              </a:spcAft>
              <a:buClr>
                <a:schemeClr val="dk1"/>
              </a:buClr>
              <a:buSzPts val="1400"/>
              <a:buFont typeface="Open Sans"/>
              <a:buChar char="•"/>
              <a:defRPr>
                <a:latin typeface="Open Sans"/>
                <a:ea typeface="Open Sans"/>
                <a:cs typeface="Open Sans"/>
                <a:sym typeface="Open Sans"/>
              </a:defRPr>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bg>
      <p:bgPr>
        <a:blipFill>
          <a:blip r:embed="rId2">
            <a:alphaModFix/>
          </a:blip>
          <a:stretch>
            <a:fillRect/>
          </a:stretch>
        </a:blipFill>
        <a:effectLst/>
      </p:bgPr>
    </p:bg>
    <p:spTree>
      <p:nvGrpSpPr>
        <p:cNvPr id="1" name="Shape 17"/>
        <p:cNvGrpSpPr/>
        <p:nvPr/>
      </p:nvGrpSpPr>
      <p:grpSpPr>
        <a:xfrm>
          <a:off x="0" y="0"/>
          <a:ext cx="0" cy="0"/>
          <a:chOff x="0" y="0"/>
          <a:chExt cx="0" cy="0"/>
        </a:xfrm>
      </p:grpSpPr>
      <p:sp>
        <p:nvSpPr>
          <p:cNvPr id="18" name="Google Shape;18;p35"/>
          <p:cNvSpPr txBox="1">
            <a:spLocks noGrp="1"/>
          </p:cNvSpPr>
          <p:nvPr>
            <p:ph type="title"/>
          </p:nvPr>
        </p:nvSpPr>
        <p:spPr>
          <a:xfrm>
            <a:off x="629841" y="273844"/>
            <a:ext cx="7886700" cy="994200"/>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1400"/>
              <a:buFont typeface="Open Sans"/>
              <a:buNone/>
              <a:defRPr>
                <a:latin typeface="Open Sans"/>
                <a:ea typeface="Open Sans"/>
                <a:cs typeface="Open Sans"/>
                <a:sym typeface="Open Sans"/>
              </a:defRPr>
            </a:lvl1pPr>
            <a:lvl2pPr lvl="1" algn="l">
              <a:lnSpc>
                <a:spcPct val="100000"/>
              </a:lnSpc>
              <a:spcBef>
                <a:spcPts val="0"/>
              </a:spcBef>
              <a:spcAft>
                <a:spcPts val="0"/>
              </a:spcAft>
              <a:buSzPts val="1100"/>
              <a:buFont typeface="Open Sans"/>
              <a:buNone/>
              <a:defRPr>
                <a:latin typeface="Open Sans"/>
                <a:ea typeface="Open Sans"/>
                <a:cs typeface="Open Sans"/>
                <a:sym typeface="Open Sans"/>
              </a:defRPr>
            </a:lvl2pPr>
            <a:lvl3pPr lvl="2" algn="l">
              <a:lnSpc>
                <a:spcPct val="100000"/>
              </a:lnSpc>
              <a:spcBef>
                <a:spcPts val="0"/>
              </a:spcBef>
              <a:spcAft>
                <a:spcPts val="0"/>
              </a:spcAft>
              <a:buSzPts val="1100"/>
              <a:buFont typeface="Open Sans"/>
              <a:buNone/>
              <a:defRPr>
                <a:latin typeface="Open Sans"/>
                <a:ea typeface="Open Sans"/>
                <a:cs typeface="Open Sans"/>
                <a:sym typeface="Open Sans"/>
              </a:defRPr>
            </a:lvl3pPr>
            <a:lvl4pPr lvl="3" algn="l">
              <a:lnSpc>
                <a:spcPct val="100000"/>
              </a:lnSpc>
              <a:spcBef>
                <a:spcPts val="0"/>
              </a:spcBef>
              <a:spcAft>
                <a:spcPts val="0"/>
              </a:spcAft>
              <a:buSzPts val="1100"/>
              <a:buFont typeface="Open Sans"/>
              <a:buNone/>
              <a:defRPr>
                <a:latin typeface="Open Sans"/>
                <a:ea typeface="Open Sans"/>
                <a:cs typeface="Open Sans"/>
                <a:sym typeface="Open Sans"/>
              </a:defRPr>
            </a:lvl4pPr>
            <a:lvl5pPr lvl="4" algn="l">
              <a:lnSpc>
                <a:spcPct val="100000"/>
              </a:lnSpc>
              <a:spcBef>
                <a:spcPts val="0"/>
              </a:spcBef>
              <a:spcAft>
                <a:spcPts val="0"/>
              </a:spcAft>
              <a:buSzPts val="1100"/>
              <a:buFont typeface="Open Sans"/>
              <a:buNone/>
              <a:defRPr>
                <a:latin typeface="Open Sans"/>
                <a:ea typeface="Open Sans"/>
                <a:cs typeface="Open Sans"/>
                <a:sym typeface="Open Sans"/>
              </a:defRPr>
            </a:lvl5pPr>
            <a:lvl6pPr lvl="5" algn="l">
              <a:lnSpc>
                <a:spcPct val="100000"/>
              </a:lnSpc>
              <a:spcBef>
                <a:spcPts val="0"/>
              </a:spcBef>
              <a:spcAft>
                <a:spcPts val="0"/>
              </a:spcAft>
              <a:buSzPts val="1100"/>
              <a:buFont typeface="Open Sans"/>
              <a:buNone/>
              <a:defRPr>
                <a:latin typeface="Open Sans"/>
                <a:ea typeface="Open Sans"/>
                <a:cs typeface="Open Sans"/>
                <a:sym typeface="Open Sans"/>
              </a:defRPr>
            </a:lvl6pPr>
            <a:lvl7pPr lvl="6" algn="l">
              <a:lnSpc>
                <a:spcPct val="100000"/>
              </a:lnSpc>
              <a:spcBef>
                <a:spcPts val="0"/>
              </a:spcBef>
              <a:spcAft>
                <a:spcPts val="0"/>
              </a:spcAft>
              <a:buSzPts val="1100"/>
              <a:buFont typeface="Open Sans"/>
              <a:buNone/>
              <a:defRPr>
                <a:latin typeface="Open Sans"/>
                <a:ea typeface="Open Sans"/>
                <a:cs typeface="Open Sans"/>
                <a:sym typeface="Open Sans"/>
              </a:defRPr>
            </a:lvl7pPr>
            <a:lvl8pPr lvl="7" algn="l">
              <a:lnSpc>
                <a:spcPct val="100000"/>
              </a:lnSpc>
              <a:spcBef>
                <a:spcPts val="0"/>
              </a:spcBef>
              <a:spcAft>
                <a:spcPts val="0"/>
              </a:spcAft>
              <a:buSzPts val="1100"/>
              <a:buFont typeface="Open Sans"/>
              <a:buNone/>
              <a:defRPr>
                <a:latin typeface="Open Sans"/>
                <a:ea typeface="Open Sans"/>
                <a:cs typeface="Open Sans"/>
                <a:sym typeface="Open Sans"/>
              </a:defRPr>
            </a:lvl8pPr>
            <a:lvl9pPr lvl="8" algn="l">
              <a:lnSpc>
                <a:spcPct val="100000"/>
              </a:lnSpc>
              <a:spcBef>
                <a:spcPts val="0"/>
              </a:spcBef>
              <a:spcAft>
                <a:spcPts val="0"/>
              </a:spcAft>
              <a:buSzPts val="1100"/>
              <a:buFont typeface="Open Sans"/>
              <a:buNone/>
              <a:defRPr>
                <a:latin typeface="Open Sans"/>
                <a:ea typeface="Open Sans"/>
                <a:cs typeface="Open Sans"/>
                <a:sym typeface="Open Sans"/>
              </a:defRPr>
            </a:lvl9pPr>
          </a:lstStyle>
          <a:p>
            <a:endParaRPr/>
          </a:p>
        </p:txBody>
      </p:sp>
      <p:sp>
        <p:nvSpPr>
          <p:cNvPr id="19" name="Google Shape;19;p35"/>
          <p:cNvSpPr txBox="1">
            <a:spLocks noGrp="1"/>
          </p:cNvSpPr>
          <p:nvPr>
            <p:ph type="body" idx="1"/>
          </p:nvPr>
        </p:nvSpPr>
        <p:spPr>
          <a:xfrm>
            <a:off x="629841" y="1260872"/>
            <a:ext cx="3868200" cy="618000"/>
          </a:xfrm>
          <a:prstGeom prst="rect">
            <a:avLst/>
          </a:prstGeom>
          <a:noFill/>
          <a:ln>
            <a:noFill/>
          </a:ln>
        </p:spPr>
        <p:txBody>
          <a:bodyPr spcFirstLastPara="1" wrap="square" lIns="68575" tIns="34275" rIns="68575" bIns="34275" anchor="b" anchorCtr="0">
            <a:normAutofit/>
          </a:bodyPr>
          <a:lstStyle>
            <a:lvl1pPr marL="457200" lvl="0" indent="-228600" algn="l">
              <a:lnSpc>
                <a:spcPct val="90000"/>
              </a:lnSpc>
              <a:spcBef>
                <a:spcPts val="800"/>
              </a:spcBef>
              <a:spcAft>
                <a:spcPts val="0"/>
              </a:spcAft>
              <a:buClr>
                <a:schemeClr val="dk1"/>
              </a:buClr>
              <a:buSzPts val="1800"/>
              <a:buFont typeface="Open Sans"/>
              <a:buNone/>
              <a:defRPr sz="1800" b="1">
                <a:latin typeface="Open Sans"/>
                <a:ea typeface="Open Sans"/>
                <a:cs typeface="Open Sans"/>
                <a:sym typeface="Open Sans"/>
              </a:defRPr>
            </a:lvl1pPr>
            <a:lvl2pPr marL="914400" lvl="1" indent="-228600" algn="l">
              <a:lnSpc>
                <a:spcPct val="90000"/>
              </a:lnSpc>
              <a:spcBef>
                <a:spcPts val="400"/>
              </a:spcBef>
              <a:spcAft>
                <a:spcPts val="0"/>
              </a:spcAft>
              <a:buClr>
                <a:schemeClr val="dk1"/>
              </a:buClr>
              <a:buSzPts val="1500"/>
              <a:buFont typeface="Open Sans"/>
              <a:buNone/>
              <a:defRPr sz="1500" b="1">
                <a:latin typeface="Open Sans"/>
                <a:ea typeface="Open Sans"/>
                <a:cs typeface="Open Sans"/>
                <a:sym typeface="Open Sans"/>
              </a:defRPr>
            </a:lvl2pPr>
            <a:lvl3pPr marL="1371600" lvl="2" indent="-228600" algn="l">
              <a:lnSpc>
                <a:spcPct val="90000"/>
              </a:lnSpc>
              <a:spcBef>
                <a:spcPts val="400"/>
              </a:spcBef>
              <a:spcAft>
                <a:spcPts val="0"/>
              </a:spcAft>
              <a:buClr>
                <a:schemeClr val="dk1"/>
              </a:buClr>
              <a:buSzPts val="1400"/>
              <a:buFont typeface="Open Sans"/>
              <a:buNone/>
              <a:defRPr sz="1400" b="1">
                <a:latin typeface="Open Sans"/>
                <a:ea typeface="Open Sans"/>
                <a:cs typeface="Open Sans"/>
                <a:sym typeface="Open Sans"/>
              </a:defRPr>
            </a:lvl3pPr>
            <a:lvl4pPr marL="1828800" lvl="3" indent="-228600" algn="l">
              <a:lnSpc>
                <a:spcPct val="90000"/>
              </a:lnSpc>
              <a:spcBef>
                <a:spcPts val="400"/>
              </a:spcBef>
              <a:spcAft>
                <a:spcPts val="0"/>
              </a:spcAft>
              <a:buClr>
                <a:schemeClr val="dk1"/>
              </a:buClr>
              <a:buSzPts val="1200"/>
              <a:buFont typeface="Open Sans"/>
              <a:buNone/>
              <a:defRPr sz="1200" b="1">
                <a:latin typeface="Open Sans"/>
                <a:ea typeface="Open Sans"/>
                <a:cs typeface="Open Sans"/>
                <a:sym typeface="Open Sans"/>
              </a:defRPr>
            </a:lvl4pPr>
            <a:lvl5pPr marL="2286000" lvl="4" indent="-228600" algn="l">
              <a:lnSpc>
                <a:spcPct val="90000"/>
              </a:lnSpc>
              <a:spcBef>
                <a:spcPts val="400"/>
              </a:spcBef>
              <a:spcAft>
                <a:spcPts val="0"/>
              </a:spcAft>
              <a:buClr>
                <a:schemeClr val="dk1"/>
              </a:buClr>
              <a:buSzPts val="1200"/>
              <a:buFont typeface="Open Sans"/>
              <a:buNone/>
              <a:defRPr sz="1200" b="1">
                <a:latin typeface="Open Sans"/>
                <a:ea typeface="Open Sans"/>
                <a:cs typeface="Open Sans"/>
                <a:sym typeface="Open Sans"/>
              </a:defRPr>
            </a:lvl5pPr>
            <a:lvl6pPr marL="2743200" lvl="5" indent="-228600" algn="l">
              <a:lnSpc>
                <a:spcPct val="90000"/>
              </a:lnSpc>
              <a:spcBef>
                <a:spcPts val="400"/>
              </a:spcBef>
              <a:spcAft>
                <a:spcPts val="0"/>
              </a:spcAft>
              <a:buClr>
                <a:schemeClr val="dk1"/>
              </a:buClr>
              <a:buSzPts val="1200"/>
              <a:buFont typeface="Open Sans"/>
              <a:buNone/>
              <a:defRPr sz="1200" b="1">
                <a:latin typeface="Open Sans"/>
                <a:ea typeface="Open Sans"/>
                <a:cs typeface="Open Sans"/>
                <a:sym typeface="Open Sans"/>
              </a:defRPr>
            </a:lvl6pPr>
            <a:lvl7pPr marL="3200400" lvl="6" indent="-228600" algn="l">
              <a:lnSpc>
                <a:spcPct val="90000"/>
              </a:lnSpc>
              <a:spcBef>
                <a:spcPts val="400"/>
              </a:spcBef>
              <a:spcAft>
                <a:spcPts val="0"/>
              </a:spcAft>
              <a:buClr>
                <a:schemeClr val="dk1"/>
              </a:buClr>
              <a:buSzPts val="1200"/>
              <a:buFont typeface="Open Sans"/>
              <a:buNone/>
              <a:defRPr sz="1200" b="1">
                <a:latin typeface="Open Sans"/>
                <a:ea typeface="Open Sans"/>
                <a:cs typeface="Open Sans"/>
                <a:sym typeface="Open Sans"/>
              </a:defRPr>
            </a:lvl7pPr>
            <a:lvl8pPr marL="3657600" lvl="7" indent="-228600" algn="l">
              <a:lnSpc>
                <a:spcPct val="90000"/>
              </a:lnSpc>
              <a:spcBef>
                <a:spcPts val="400"/>
              </a:spcBef>
              <a:spcAft>
                <a:spcPts val="0"/>
              </a:spcAft>
              <a:buClr>
                <a:schemeClr val="dk1"/>
              </a:buClr>
              <a:buSzPts val="1200"/>
              <a:buFont typeface="Open Sans"/>
              <a:buNone/>
              <a:defRPr sz="1200" b="1">
                <a:latin typeface="Open Sans"/>
                <a:ea typeface="Open Sans"/>
                <a:cs typeface="Open Sans"/>
                <a:sym typeface="Open Sans"/>
              </a:defRPr>
            </a:lvl8pPr>
            <a:lvl9pPr marL="4114800" lvl="8" indent="-228600" algn="l">
              <a:lnSpc>
                <a:spcPct val="90000"/>
              </a:lnSpc>
              <a:spcBef>
                <a:spcPts val="400"/>
              </a:spcBef>
              <a:spcAft>
                <a:spcPts val="0"/>
              </a:spcAft>
              <a:buClr>
                <a:schemeClr val="dk1"/>
              </a:buClr>
              <a:buSzPts val="1200"/>
              <a:buFont typeface="Open Sans"/>
              <a:buNone/>
              <a:defRPr sz="1200" b="1">
                <a:latin typeface="Open Sans"/>
                <a:ea typeface="Open Sans"/>
                <a:cs typeface="Open Sans"/>
                <a:sym typeface="Open Sans"/>
              </a:defRPr>
            </a:lvl9pPr>
          </a:lstStyle>
          <a:p>
            <a:endParaRPr/>
          </a:p>
        </p:txBody>
      </p:sp>
      <p:sp>
        <p:nvSpPr>
          <p:cNvPr id="20" name="Google Shape;20;p35"/>
          <p:cNvSpPr txBox="1">
            <a:spLocks noGrp="1"/>
          </p:cNvSpPr>
          <p:nvPr>
            <p:ph type="body" idx="2"/>
          </p:nvPr>
        </p:nvSpPr>
        <p:spPr>
          <a:xfrm>
            <a:off x="629841" y="1878806"/>
            <a:ext cx="3868200" cy="2763300"/>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Font typeface="Open Sans"/>
              <a:buChar char="•"/>
              <a:defRPr>
                <a:latin typeface="Open Sans"/>
                <a:ea typeface="Open Sans"/>
                <a:cs typeface="Open Sans"/>
                <a:sym typeface="Open Sans"/>
              </a:defRPr>
            </a:lvl1pPr>
            <a:lvl2pPr marL="914400" lvl="1" indent="-317500" algn="l">
              <a:lnSpc>
                <a:spcPct val="90000"/>
              </a:lnSpc>
              <a:spcBef>
                <a:spcPts val="400"/>
              </a:spcBef>
              <a:spcAft>
                <a:spcPts val="0"/>
              </a:spcAft>
              <a:buClr>
                <a:schemeClr val="dk1"/>
              </a:buClr>
              <a:buSzPts val="1400"/>
              <a:buFont typeface="Open Sans"/>
              <a:buChar char="•"/>
              <a:defRPr>
                <a:latin typeface="Open Sans"/>
                <a:ea typeface="Open Sans"/>
                <a:cs typeface="Open Sans"/>
                <a:sym typeface="Open Sans"/>
              </a:defRPr>
            </a:lvl2pPr>
            <a:lvl3pPr marL="1371600" lvl="2" indent="-317500" algn="l">
              <a:lnSpc>
                <a:spcPct val="90000"/>
              </a:lnSpc>
              <a:spcBef>
                <a:spcPts val="400"/>
              </a:spcBef>
              <a:spcAft>
                <a:spcPts val="0"/>
              </a:spcAft>
              <a:buClr>
                <a:schemeClr val="dk1"/>
              </a:buClr>
              <a:buSzPts val="1400"/>
              <a:buFont typeface="Open Sans"/>
              <a:buChar char="•"/>
              <a:defRPr>
                <a:latin typeface="Open Sans"/>
                <a:ea typeface="Open Sans"/>
                <a:cs typeface="Open Sans"/>
                <a:sym typeface="Open Sans"/>
              </a:defRPr>
            </a:lvl3pPr>
            <a:lvl4pPr marL="1828800" lvl="3" indent="-317500" algn="l">
              <a:lnSpc>
                <a:spcPct val="90000"/>
              </a:lnSpc>
              <a:spcBef>
                <a:spcPts val="400"/>
              </a:spcBef>
              <a:spcAft>
                <a:spcPts val="0"/>
              </a:spcAft>
              <a:buClr>
                <a:schemeClr val="dk1"/>
              </a:buClr>
              <a:buSzPts val="1400"/>
              <a:buFont typeface="Open Sans"/>
              <a:buChar char="•"/>
              <a:defRPr>
                <a:latin typeface="Open Sans"/>
                <a:ea typeface="Open Sans"/>
                <a:cs typeface="Open Sans"/>
                <a:sym typeface="Open Sans"/>
              </a:defRPr>
            </a:lvl4pPr>
            <a:lvl5pPr marL="2286000" lvl="4" indent="-317500" algn="l">
              <a:lnSpc>
                <a:spcPct val="90000"/>
              </a:lnSpc>
              <a:spcBef>
                <a:spcPts val="400"/>
              </a:spcBef>
              <a:spcAft>
                <a:spcPts val="0"/>
              </a:spcAft>
              <a:buClr>
                <a:schemeClr val="dk1"/>
              </a:buClr>
              <a:buSzPts val="1400"/>
              <a:buFont typeface="Open Sans"/>
              <a:buChar char="•"/>
              <a:defRPr>
                <a:latin typeface="Open Sans"/>
                <a:ea typeface="Open Sans"/>
                <a:cs typeface="Open Sans"/>
                <a:sym typeface="Open Sans"/>
              </a:defRPr>
            </a:lvl5pPr>
            <a:lvl6pPr marL="2743200" lvl="5" indent="-317500" algn="l">
              <a:lnSpc>
                <a:spcPct val="90000"/>
              </a:lnSpc>
              <a:spcBef>
                <a:spcPts val="400"/>
              </a:spcBef>
              <a:spcAft>
                <a:spcPts val="0"/>
              </a:spcAft>
              <a:buClr>
                <a:schemeClr val="dk1"/>
              </a:buClr>
              <a:buSzPts val="1400"/>
              <a:buFont typeface="Open Sans"/>
              <a:buChar char="•"/>
              <a:defRPr>
                <a:latin typeface="Open Sans"/>
                <a:ea typeface="Open Sans"/>
                <a:cs typeface="Open Sans"/>
                <a:sym typeface="Open Sans"/>
              </a:defRPr>
            </a:lvl6pPr>
            <a:lvl7pPr marL="3200400" lvl="6" indent="-317500" algn="l">
              <a:lnSpc>
                <a:spcPct val="90000"/>
              </a:lnSpc>
              <a:spcBef>
                <a:spcPts val="400"/>
              </a:spcBef>
              <a:spcAft>
                <a:spcPts val="0"/>
              </a:spcAft>
              <a:buClr>
                <a:schemeClr val="dk1"/>
              </a:buClr>
              <a:buSzPts val="1400"/>
              <a:buFont typeface="Open Sans"/>
              <a:buChar char="•"/>
              <a:defRPr>
                <a:latin typeface="Open Sans"/>
                <a:ea typeface="Open Sans"/>
                <a:cs typeface="Open Sans"/>
                <a:sym typeface="Open Sans"/>
              </a:defRPr>
            </a:lvl7pPr>
            <a:lvl8pPr marL="3657600" lvl="7" indent="-317500" algn="l">
              <a:lnSpc>
                <a:spcPct val="90000"/>
              </a:lnSpc>
              <a:spcBef>
                <a:spcPts val="400"/>
              </a:spcBef>
              <a:spcAft>
                <a:spcPts val="0"/>
              </a:spcAft>
              <a:buClr>
                <a:schemeClr val="dk1"/>
              </a:buClr>
              <a:buSzPts val="1400"/>
              <a:buFont typeface="Open Sans"/>
              <a:buChar char="•"/>
              <a:defRPr>
                <a:latin typeface="Open Sans"/>
                <a:ea typeface="Open Sans"/>
                <a:cs typeface="Open Sans"/>
                <a:sym typeface="Open Sans"/>
              </a:defRPr>
            </a:lvl8pPr>
            <a:lvl9pPr marL="4114800" lvl="8" indent="-317500" algn="l">
              <a:lnSpc>
                <a:spcPct val="90000"/>
              </a:lnSpc>
              <a:spcBef>
                <a:spcPts val="400"/>
              </a:spcBef>
              <a:spcAft>
                <a:spcPts val="0"/>
              </a:spcAft>
              <a:buClr>
                <a:schemeClr val="dk1"/>
              </a:buClr>
              <a:buSzPts val="1400"/>
              <a:buFont typeface="Open Sans"/>
              <a:buChar char="•"/>
              <a:defRPr>
                <a:latin typeface="Open Sans"/>
                <a:ea typeface="Open Sans"/>
                <a:cs typeface="Open Sans"/>
                <a:sym typeface="Open Sans"/>
              </a:defRPr>
            </a:lvl9pPr>
          </a:lstStyle>
          <a:p>
            <a:endParaRPr/>
          </a:p>
        </p:txBody>
      </p:sp>
      <p:sp>
        <p:nvSpPr>
          <p:cNvPr id="21" name="Google Shape;21;p35"/>
          <p:cNvSpPr txBox="1">
            <a:spLocks noGrp="1"/>
          </p:cNvSpPr>
          <p:nvPr>
            <p:ph type="body" idx="3"/>
          </p:nvPr>
        </p:nvSpPr>
        <p:spPr>
          <a:xfrm>
            <a:off x="4629150" y="1260872"/>
            <a:ext cx="3887400" cy="618000"/>
          </a:xfrm>
          <a:prstGeom prst="rect">
            <a:avLst/>
          </a:prstGeom>
          <a:noFill/>
          <a:ln>
            <a:noFill/>
          </a:ln>
        </p:spPr>
        <p:txBody>
          <a:bodyPr spcFirstLastPara="1" wrap="square" lIns="68575" tIns="34275" rIns="68575" bIns="34275" anchor="b" anchorCtr="0">
            <a:normAutofit/>
          </a:bodyPr>
          <a:lstStyle>
            <a:lvl1pPr marL="457200" lvl="0" indent="-228600" algn="l">
              <a:lnSpc>
                <a:spcPct val="90000"/>
              </a:lnSpc>
              <a:spcBef>
                <a:spcPts val="800"/>
              </a:spcBef>
              <a:spcAft>
                <a:spcPts val="0"/>
              </a:spcAft>
              <a:buClr>
                <a:schemeClr val="dk1"/>
              </a:buClr>
              <a:buSzPts val="1800"/>
              <a:buFont typeface="Open Sans"/>
              <a:buNone/>
              <a:defRPr sz="1800" b="1">
                <a:latin typeface="Open Sans"/>
                <a:ea typeface="Open Sans"/>
                <a:cs typeface="Open Sans"/>
                <a:sym typeface="Open Sans"/>
              </a:defRPr>
            </a:lvl1pPr>
            <a:lvl2pPr marL="914400" lvl="1" indent="-228600" algn="l">
              <a:lnSpc>
                <a:spcPct val="90000"/>
              </a:lnSpc>
              <a:spcBef>
                <a:spcPts val="400"/>
              </a:spcBef>
              <a:spcAft>
                <a:spcPts val="0"/>
              </a:spcAft>
              <a:buClr>
                <a:schemeClr val="dk1"/>
              </a:buClr>
              <a:buSzPts val="1500"/>
              <a:buFont typeface="Open Sans"/>
              <a:buNone/>
              <a:defRPr sz="1500" b="1">
                <a:latin typeface="Open Sans"/>
                <a:ea typeface="Open Sans"/>
                <a:cs typeface="Open Sans"/>
                <a:sym typeface="Open Sans"/>
              </a:defRPr>
            </a:lvl2pPr>
            <a:lvl3pPr marL="1371600" lvl="2" indent="-228600" algn="l">
              <a:lnSpc>
                <a:spcPct val="90000"/>
              </a:lnSpc>
              <a:spcBef>
                <a:spcPts val="400"/>
              </a:spcBef>
              <a:spcAft>
                <a:spcPts val="0"/>
              </a:spcAft>
              <a:buClr>
                <a:schemeClr val="dk1"/>
              </a:buClr>
              <a:buSzPts val="1400"/>
              <a:buFont typeface="Open Sans"/>
              <a:buNone/>
              <a:defRPr sz="1400" b="1">
                <a:latin typeface="Open Sans"/>
                <a:ea typeface="Open Sans"/>
                <a:cs typeface="Open Sans"/>
                <a:sym typeface="Open Sans"/>
              </a:defRPr>
            </a:lvl3pPr>
            <a:lvl4pPr marL="1828800" lvl="3" indent="-228600" algn="l">
              <a:lnSpc>
                <a:spcPct val="90000"/>
              </a:lnSpc>
              <a:spcBef>
                <a:spcPts val="400"/>
              </a:spcBef>
              <a:spcAft>
                <a:spcPts val="0"/>
              </a:spcAft>
              <a:buClr>
                <a:schemeClr val="dk1"/>
              </a:buClr>
              <a:buSzPts val="1200"/>
              <a:buFont typeface="Open Sans"/>
              <a:buNone/>
              <a:defRPr sz="1200" b="1">
                <a:latin typeface="Open Sans"/>
                <a:ea typeface="Open Sans"/>
                <a:cs typeface="Open Sans"/>
                <a:sym typeface="Open Sans"/>
              </a:defRPr>
            </a:lvl4pPr>
            <a:lvl5pPr marL="2286000" lvl="4" indent="-228600" algn="l">
              <a:lnSpc>
                <a:spcPct val="90000"/>
              </a:lnSpc>
              <a:spcBef>
                <a:spcPts val="400"/>
              </a:spcBef>
              <a:spcAft>
                <a:spcPts val="0"/>
              </a:spcAft>
              <a:buClr>
                <a:schemeClr val="dk1"/>
              </a:buClr>
              <a:buSzPts val="1200"/>
              <a:buFont typeface="Open Sans"/>
              <a:buNone/>
              <a:defRPr sz="1200" b="1">
                <a:latin typeface="Open Sans"/>
                <a:ea typeface="Open Sans"/>
                <a:cs typeface="Open Sans"/>
                <a:sym typeface="Open Sans"/>
              </a:defRPr>
            </a:lvl5pPr>
            <a:lvl6pPr marL="2743200" lvl="5" indent="-228600" algn="l">
              <a:lnSpc>
                <a:spcPct val="90000"/>
              </a:lnSpc>
              <a:spcBef>
                <a:spcPts val="400"/>
              </a:spcBef>
              <a:spcAft>
                <a:spcPts val="0"/>
              </a:spcAft>
              <a:buClr>
                <a:schemeClr val="dk1"/>
              </a:buClr>
              <a:buSzPts val="1200"/>
              <a:buFont typeface="Open Sans"/>
              <a:buNone/>
              <a:defRPr sz="1200" b="1">
                <a:latin typeface="Open Sans"/>
                <a:ea typeface="Open Sans"/>
                <a:cs typeface="Open Sans"/>
                <a:sym typeface="Open Sans"/>
              </a:defRPr>
            </a:lvl6pPr>
            <a:lvl7pPr marL="3200400" lvl="6" indent="-228600" algn="l">
              <a:lnSpc>
                <a:spcPct val="90000"/>
              </a:lnSpc>
              <a:spcBef>
                <a:spcPts val="400"/>
              </a:spcBef>
              <a:spcAft>
                <a:spcPts val="0"/>
              </a:spcAft>
              <a:buClr>
                <a:schemeClr val="dk1"/>
              </a:buClr>
              <a:buSzPts val="1200"/>
              <a:buFont typeface="Open Sans"/>
              <a:buNone/>
              <a:defRPr sz="1200" b="1">
                <a:latin typeface="Open Sans"/>
                <a:ea typeface="Open Sans"/>
                <a:cs typeface="Open Sans"/>
                <a:sym typeface="Open Sans"/>
              </a:defRPr>
            </a:lvl7pPr>
            <a:lvl8pPr marL="3657600" lvl="7" indent="-228600" algn="l">
              <a:lnSpc>
                <a:spcPct val="90000"/>
              </a:lnSpc>
              <a:spcBef>
                <a:spcPts val="400"/>
              </a:spcBef>
              <a:spcAft>
                <a:spcPts val="0"/>
              </a:spcAft>
              <a:buClr>
                <a:schemeClr val="dk1"/>
              </a:buClr>
              <a:buSzPts val="1200"/>
              <a:buFont typeface="Open Sans"/>
              <a:buNone/>
              <a:defRPr sz="1200" b="1">
                <a:latin typeface="Open Sans"/>
                <a:ea typeface="Open Sans"/>
                <a:cs typeface="Open Sans"/>
                <a:sym typeface="Open Sans"/>
              </a:defRPr>
            </a:lvl8pPr>
            <a:lvl9pPr marL="4114800" lvl="8" indent="-228600" algn="l">
              <a:lnSpc>
                <a:spcPct val="90000"/>
              </a:lnSpc>
              <a:spcBef>
                <a:spcPts val="400"/>
              </a:spcBef>
              <a:spcAft>
                <a:spcPts val="0"/>
              </a:spcAft>
              <a:buClr>
                <a:schemeClr val="dk1"/>
              </a:buClr>
              <a:buSzPts val="1200"/>
              <a:buFont typeface="Open Sans"/>
              <a:buNone/>
              <a:defRPr sz="1200" b="1">
                <a:latin typeface="Open Sans"/>
                <a:ea typeface="Open Sans"/>
                <a:cs typeface="Open Sans"/>
                <a:sym typeface="Open Sans"/>
              </a:defRPr>
            </a:lvl9pPr>
          </a:lstStyle>
          <a:p>
            <a:endParaRPr/>
          </a:p>
        </p:txBody>
      </p:sp>
      <p:sp>
        <p:nvSpPr>
          <p:cNvPr id="22" name="Google Shape;22;p35"/>
          <p:cNvSpPr txBox="1">
            <a:spLocks noGrp="1"/>
          </p:cNvSpPr>
          <p:nvPr>
            <p:ph type="body" idx="4"/>
          </p:nvPr>
        </p:nvSpPr>
        <p:spPr>
          <a:xfrm>
            <a:off x="4629150" y="1878806"/>
            <a:ext cx="3887400" cy="2763300"/>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Font typeface="Open Sans"/>
              <a:buChar char="•"/>
              <a:defRPr>
                <a:latin typeface="Open Sans"/>
                <a:ea typeface="Open Sans"/>
                <a:cs typeface="Open Sans"/>
                <a:sym typeface="Open Sans"/>
              </a:defRPr>
            </a:lvl1pPr>
            <a:lvl2pPr marL="914400" lvl="1" indent="-317500" algn="l">
              <a:lnSpc>
                <a:spcPct val="90000"/>
              </a:lnSpc>
              <a:spcBef>
                <a:spcPts val="400"/>
              </a:spcBef>
              <a:spcAft>
                <a:spcPts val="0"/>
              </a:spcAft>
              <a:buClr>
                <a:schemeClr val="dk1"/>
              </a:buClr>
              <a:buSzPts val="1400"/>
              <a:buFont typeface="Open Sans"/>
              <a:buChar char="•"/>
              <a:defRPr>
                <a:latin typeface="Open Sans"/>
                <a:ea typeface="Open Sans"/>
                <a:cs typeface="Open Sans"/>
                <a:sym typeface="Open Sans"/>
              </a:defRPr>
            </a:lvl2pPr>
            <a:lvl3pPr marL="1371600" lvl="2" indent="-317500" algn="l">
              <a:lnSpc>
                <a:spcPct val="90000"/>
              </a:lnSpc>
              <a:spcBef>
                <a:spcPts val="400"/>
              </a:spcBef>
              <a:spcAft>
                <a:spcPts val="0"/>
              </a:spcAft>
              <a:buClr>
                <a:schemeClr val="dk1"/>
              </a:buClr>
              <a:buSzPts val="1400"/>
              <a:buFont typeface="Open Sans"/>
              <a:buChar char="•"/>
              <a:defRPr>
                <a:latin typeface="Open Sans"/>
                <a:ea typeface="Open Sans"/>
                <a:cs typeface="Open Sans"/>
                <a:sym typeface="Open Sans"/>
              </a:defRPr>
            </a:lvl3pPr>
            <a:lvl4pPr marL="1828800" lvl="3" indent="-317500" algn="l">
              <a:lnSpc>
                <a:spcPct val="90000"/>
              </a:lnSpc>
              <a:spcBef>
                <a:spcPts val="400"/>
              </a:spcBef>
              <a:spcAft>
                <a:spcPts val="0"/>
              </a:spcAft>
              <a:buClr>
                <a:schemeClr val="dk1"/>
              </a:buClr>
              <a:buSzPts val="1400"/>
              <a:buFont typeface="Open Sans"/>
              <a:buChar char="•"/>
              <a:defRPr>
                <a:latin typeface="Open Sans"/>
                <a:ea typeface="Open Sans"/>
                <a:cs typeface="Open Sans"/>
                <a:sym typeface="Open Sans"/>
              </a:defRPr>
            </a:lvl4pPr>
            <a:lvl5pPr marL="2286000" lvl="4" indent="-317500" algn="l">
              <a:lnSpc>
                <a:spcPct val="90000"/>
              </a:lnSpc>
              <a:spcBef>
                <a:spcPts val="400"/>
              </a:spcBef>
              <a:spcAft>
                <a:spcPts val="0"/>
              </a:spcAft>
              <a:buClr>
                <a:schemeClr val="dk1"/>
              </a:buClr>
              <a:buSzPts val="1400"/>
              <a:buFont typeface="Open Sans"/>
              <a:buChar char="•"/>
              <a:defRPr>
                <a:latin typeface="Open Sans"/>
                <a:ea typeface="Open Sans"/>
                <a:cs typeface="Open Sans"/>
                <a:sym typeface="Open Sans"/>
              </a:defRPr>
            </a:lvl5pPr>
            <a:lvl6pPr marL="2743200" lvl="5" indent="-317500" algn="l">
              <a:lnSpc>
                <a:spcPct val="90000"/>
              </a:lnSpc>
              <a:spcBef>
                <a:spcPts val="400"/>
              </a:spcBef>
              <a:spcAft>
                <a:spcPts val="0"/>
              </a:spcAft>
              <a:buClr>
                <a:schemeClr val="dk1"/>
              </a:buClr>
              <a:buSzPts val="1400"/>
              <a:buFont typeface="Open Sans"/>
              <a:buChar char="•"/>
              <a:defRPr>
                <a:latin typeface="Open Sans"/>
                <a:ea typeface="Open Sans"/>
                <a:cs typeface="Open Sans"/>
                <a:sym typeface="Open Sans"/>
              </a:defRPr>
            </a:lvl6pPr>
            <a:lvl7pPr marL="3200400" lvl="6" indent="-317500" algn="l">
              <a:lnSpc>
                <a:spcPct val="90000"/>
              </a:lnSpc>
              <a:spcBef>
                <a:spcPts val="400"/>
              </a:spcBef>
              <a:spcAft>
                <a:spcPts val="0"/>
              </a:spcAft>
              <a:buClr>
                <a:schemeClr val="dk1"/>
              </a:buClr>
              <a:buSzPts val="1400"/>
              <a:buFont typeface="Open Sans"/>
              <a:buChar char="•"/>
              <a:defRPr>
                <a:latin typeface="Open Sans"/>
                <a:ea typeface="Open Sans"/>
                <a:cs typeface="Open Sans"/>
                <a:sym typeface="Open Sans"/>
              </a:defRPr>
            </a:lvl7pPr>
            <a:lvl8pPr marL="3657600" lvl="7" indent="-317500" algn="l">
              <a:lnSpc>
                <a:spcPct val="90000"/>
              </a:lnSpc>
              <a:spcBef>
                <a:spcPts val="400"/>
              </a:spcBef>
              <a:spcAft>
                <a:spcPts val="0"/>
              </a:spcAft>
              <a:buClr>
                <a:schemeClr val="dk1"/>
              </a:buClr>
              <a:buSzPts val="1400"/>
              <a:buFont typeface="Open Sans"/>
              <a:buChar char="•"/>
              <a:defRPr>
                <a:latin typeface="Open Sans"/>
                <a:ea typeface="Open Sans"/>
                <a:cs typeface="Open Sans"/>
                <a:sym typeface="Open Sans"/>
              </a:defRPr>
            </a:lvl8pPr>
            <a:lvl9pPr marL="4114800" lvl="8" indent="-317500" algn="l">
              <a:lnSpc>
                <a:spcPct val="90000"/>
              </a:lnSpc>
              <a:spcBef>
                <a:spcPts val="400"/>
              </a:spcBef>
              <a:spcAft>
                <a:spcPts val="0"/>
              </a:spcAft>
              <a:buClr>
                <a:schemeClr val="dk1"/>
              </a:buClr>
              <a:buSzPts val="1400"/>
              <a:buFont typeface="Open Sans"/>
              <a:buChar char="•"/>
              <a:defRPr>
                <a:latin typeface="Open Sans"/>
                <a:ea typeface="Open Sans"/>
                <a:cs typeface="Open Sans"/>
                <a:sym typeface="Open Sans"/>
              </a:defRPr>
            </a:lvl9p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wo Content" type="twoObj">
  <p:cSld name="TWO_OBJECTS">
    <p:bg>
      <p:bgPr>
        <a:blipFill>
          <a:blip r:embed="rId2">
            <a:alphaModFix/>
          </a:blip>
          <a:stretch>
            <a:fillRect/>
          </a:stretch>
        </a:blipFill>
        <a:effectLst/>
      </p:bgPr>
    </p:bg>
    <p:spTree>
      <p:nvGrpSpPr>
        <p:cNvPr id="1" name="Shape 23"/>
        <p:cNvGrpSpPr/>
        <p:nvPr/>
      </p:nvGrpSpPr>
      <p:grpSpPr>
        <a:xfrm>
          <a:off x="0" y="0"/>
          <a:ext cx="0" cy="0"/>
          <a:chOff x="0" y="0"/>
          <a:chExt cx="0" cy="0"/>
        </a:xfrm>
      </p:grpSpPr>
      <p:sp>
        <p:nvSpPr>
          <p:cNvPr id="24" name="Google Shape;24;p36"/>
          <p:cNvSpPr txBox="1">
            <a:spLocks noGrp="1"/>
          </p:cNvSpPr>
          <p:nvPr>
            <p:ph type="title"/>
          </p:nvPr>
        </p:nvSpPr>
        <p:spPr>
          <a:xfrm>
            <a:off x="628650" y="273844"/>
            <a:ext cx="7886700" cy="994200"/>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1400"/>
              <a:buFont typeface="Open Sans"/>
              <a:buNone/>
              <a:defRPr>
                <a:latin typeface="Open Sans"/>
                <a:ea typeface="Open Sans"/>
                <a:cs typeface="Open Sans"/>
                <a:sym typeface="Open Sans"/>
              </a:defRPr>
            </a:lvl1pPr>
            <a:lvl2pPr lvl="1" algn="l">
              <a:lnSpc>
                <a:spcPct val="100000"/>
              </a:lnSpc>
              <a:spcBef>
                <a:spcPts val="0"/>
              </a:spcBef>
              <a:spcAft>
                <a:spcPts val="0"/>
              </a:spcAft>
              <a:buSzPts val="1100"/>
              <a:buFont typeface="Open Sans"/>
              <a:buNone/>
              <a:defRPr>
                <a:latin typeface="Open Sans"/>
                <a:ea typeface="Open Sans"/>
                <a:cs typeface="Open Sans"/>
                <a:sym typeface="Open Sans"/>
              </a:defRPr>
            </a:lvl2pPr>
            <a:lvl3pPr lvl="2" algn="l">
              <a:lnSpc>
                <a:spcPct val="100000"/>
              </a:lnSpc>
              <a:spcBef>
                <a:spcPts val="0"/>
              </a:spcBef>
              <a:spcAft>
                <a:spcPts val="0"/>
              </a:spcAft>
              <a:buSzPts val="1100"/>
              <a:buFont typeface="Open Sans"/>
              <a:buNone/>
              <a:defRPr>
                <a:latin typeface="Open Sans"/>
                <a:ea typeface="Open Sans"/>
                <a:cs typeface="Open Sans"/>
                <a:sym typeface="Open Sans"/>
              </a:defRPr>
            </a:lvl3pPr>
            <a:lvl4pPr lvl="3" algn="l">
              <a:lnSpc>
                <a:spcPct val="100000"/>
              </a:lnSpc>
              <a:spcBef>
                <a:spcPts val="0"/>
              </a:spcBef>
              <a:spcAft>
                <a:spcPts val="0"/>
              </a:spcAft>
              <a:buSzPts val="1100"/>
              <a:buFont typeface="Open Sans"/>
              <a:buNone/>
              <a:defRPr>
                <a:latin typeface="Open Sans"/>
                <a:ea typeface="Open Sans"/>
                <a:cs typeface="Open Sans"/>
                <a:sym typeface="Open Sans"/>
              </a:defRPr>
            </a:lvl4pPr>
            <a:lvl5pPr lvl="4" algn="l">
              <a:lnSpc>
                <a:spcPct val="100000"/>
              </a:lnSpc>
              <a:spcBef>
                <a:spcPts val="0"/>
              </a:spcBef>
              <a:spcAft>
                <a:spcPts val="0"/>
              </a:spcAft>
              <a:buSzPts val="1100"/>
              <a:buFont typeface="Open Sans"/>
              <a:buNone/>
              <a:defRPr>
                <a:latin typeface="Open Sans"/>
                <a:ea typeface="Open Sans"/>
                <a:cs typeface="Open Sans"/>
                <a:sym typeface="Open Sans"/>
              </a:defRPr>
            </a:lvl5pPr>
            <a:lvl6pPr lvl="5" algn="l">
              <a:lnSpc>
                <a:spcPct val="100000"/>
              </a:lnSpc>
              <a:spcBef>
                <a:spcPts val="0"/>
              </a:spcBef>
              <a:spcAft>
                <a:spcPts val="0"/>
              </a:spcAft>
              <a:buSzPts val="1100"/>
              <a:buFont typeface="Open Sans"/>
              <a:buNone/>
              <a:defRPr>
                <a:latin typeface="Open Sans"/>
                <a:ea typeface="Open Sans"/>
                <a:cs typeface="Open Sans"/>
                <a:sym typeface="Open Sans"/>
              </a:defRPr>
            </a:lvl6pPr>
            <a:lvl7pPr lvl="6" algn="l">
              <a:lnSpc>
                <a:spcPct val="100000"/>
              </a:lnSpc>
              <a:spcBef>
                <a:spcPts val="0"/>
              </a:spcBef>
              <a:spcAft>
                <a:spcPts val="0"/>
              </a:spcAft>
              <a:buSzPts val="1100"/>
              <a:buFont typeface="Open Sans"/>
              <a:buNone/>
              <a:defRPr>
                <a:latin typeface="Open Sans"/>
                <a:ea typeface="Open Sans"/>
                <a:cs typeface="Open Sans"/>
                <a:sym typeface="Open Sans"/>
              </a:defRPr>
            </a:lvl7pPr>
            <a:lvl8pPr lvl="7" algn="l">
              <a:lnSpc>
                <a:spcPct val="100000"/>
              </a:lnSpc>
              <a:spcBef>
                <a:spcPts val="0"/>
              </a:spcBef>
              <a:spcAft>
                <a:spcPts val="0"/>
              </a:spcAft>
              <a:buSzPts val="1100"/>
              <a:buFont typeface="Open Sans"/>
              <a:buNone/>
              <a:defRPr>
                <a:latin typeface="Open Sans"/>
                <a:ea typeface="Open Sans"/>
                <a:cs typeface="Open Sans"/>
                <a:sym typeface="Open Sans"/>
              </a:defRPr>
            </a:lvl8pPr>
            <a:lvl9pPr lvl="8" algn="l">
              <a:lnSpc>
                <a:spcPct val="100000"/>
              </a:lnSpc>
              <a:spcBef>
                <a:spcPts val="0"/>
              </a:spcBef>
              <a:spcAft>
                <a:spcPts val="0"/>
              </a:spcAft>
              <a:buSzPts val="1100"/>
              <a:buFont typeface="Open Sans"/>
              <a:buNone/>
              <a:defRPr>
                <a:latin typeface="Open Sans"/>
                <a:ea typeface="Open Sans"/>
                <a:cs typeface="Open Sans"/>
                <a:sym typeface="Open Sans"/>
              </a:defRPr>
            </a:lvl9pPr>
          </a:lstStyle>
          <a:p>
            <a:endParaRPr/>
          </a:p>
        </p:txBody>
      </p:sp>
      <p:sp>
        <p:nvSpPr>
          <p:cNvPr id="25" name="Google Shape;25;p36"/>
          <p:cNvSpPr txBox="1">
            <a:spLocks noGrp="1"/>
          </p:cNvSpPr>
          <p:nvPr>
            <p:ph type="body" idx="1"/>
          </p:nvPr>
        </p:nvSpPr>
        <p:spPr>
          <a:xfrm>
            <a:off x="628650" y="1369219"/>
            <a:ext cx="3886200" cy="3263400"/>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Font typeface="Open Sans"/>
              <a:buChar char="•"/>
              <a:defRPr>
                <a:latin typeface="Open Sans"/>
                <a:ea typeface="Open Sans"/>
                <a:cs typeface="Open Sans"/>
                <a:sym typeface="Open Sans"/>
              </a:defRPr>
            </a:lvl1pPr>
            <a:lvl2pPr marL="914400" lvl="1" indent="-317500" algn="l">
              <a:lnSpc>
                <a:spcPct val="90000"/>
              </a:lnSpc>
              <a:spcBef>
                <a:spcPts val="400"/>
              </a:spcBef>
              <a:spcAft>
                <a:spcPts val="0"/>
              </a:spcAft>
              <a:buClr>
                <a:schemeClr val="dk1"/>
              </a:buClr>
              <a:buSzPts val="1400"/>
              <a:buFont typeface="Open Sans"/>
              <a:buChar char="•"/>
              <a:defRPr>
                <a:latin typeface="Open Sans"/>
                <a:ea typeface="Open Sans"/>
                <a:cs typeface="Open Sans"/>
                <a:sym typeface="Open Sans"/>
              </a:defRPr>
            </a:lvl2pPr>
            <a:lvl3pPr marL="1371600" lvl="2" indent="-317500" algn="l">
              <a:lnSpc>
                <a:spcPct val="90000"/>
              </a:lnSpc>
              <a:spcBef>
                <a:spcPts val="400"/>
              </a:spcBef>
              <a:spcAft>
                <a:spcPts val="0"/>
              </a:spcAft>
              <a:buClr>
                <a:schemeClr val="dk1"/>
              </a:buClr>
              <a:buSzPts val="1400"/>
              <a:buFont typeface="Open Sans"/>
              <a:buChar char="•"/>
              <a:defRPr>
                <a:latin typeface="Open Sans"/>
                <a:ea typeface="Open Sans"/>
                <a:cs typeface="Open Sans"/>
                <a:sym typeface="Open Sans"/>
              </a:defRPr>
            </a:lvl3pPr>
            <a:lvl4pPr marL="1828800" lvl="3" indent="-317500" algn="l">
              <a:lnSpc>
                <a:spcPct val="90000"/>
              </a:lnSpc>
              <a:spcBef>
                <a:spcPts val="400"/>
              </a:spcBef>
              <a:spcAft>
                <a:spcPts val="0"/>
              </a:spcAft>
              <a:buClr>
                <a:schemeClr val="dk1"/>
              </a:buClr>
              <a:buSzPts val="1400"/>
              <a:buFont typeface="Open Sans"/>
              <a:buChar char="•"/>
              <a:defRPr>
                <a:latin typeface="Open Sans"/>
                <a:ea typeface="Open Sans"/>
                <a:cs typeface="Open Sans"/>
                <a:sym typeface="Open Sans"/>
              </a:defRPr>
            </a:lvl4pPr>
            <a:lvl5pPr marL="2286000" lvl="4" indent="-317500" algn="l">
              <a:lnSpc>
                <a:spcPct val="90000"/>
              </a:lnSpc>
              <a:spcBef>
                <a:spcPts val="400"/>
              </a:spcBef>
              <a:spcAft>
                <a:spcPts val="0"/>
              </a:spcAft>
              <a:buClr>
                <a:schemeClr val="dk1"/>
              </a:buClr>
              <a:buSzPts val="1400"/>
              <a:buFont typeface="Open Sans"/>
              <a:buChar char="•"/>
              <a:defRPr>
                <a:latin typeface="Open Sans"/>
                <a:ea typeface="Open Sans"/>
                <a:cs typeface="Open Sans"/>
                <a:sym typeface="Open Sans"/>
              </a:defRPr>
            </a:lvl5pPr>
            <a:lvl6pPr marL="2743200" lvl="5" indent="-317500" algn="l">
              <a:lnSpc>
                <a:spcPct val="90000"/>
              </a:lnSpc>
              <a:spcBef>
                <a:spcPts val="400"/>
              </a:spcBef>
              <a:spcAft>
                <a:spcPts val="0"/>
              </a:spcAft>
              <a:buClr>
                <a:schemeClr val="dk1"/>
              </a:buClr>
              <a:buSzPts val="1400"/>
              <a:buFont typeface="Open Sans"/>
              <a:buChar char="•"/>
              <a:defRPr>
                <a:latin typeface="Open Sans"/>
                <a:ea typeface="Open Sans"/>
                <a:cs typeface="Open Sans"/>
                <a:sym typeface="Open Sans"/>
              </a:defRPr>
            </a:lvl6pPr>
            <a:lvl7pPr marL="3200400" lvl="6" indent="-317500" algn="l">
              <a:lnSpc>
                <a:spcPct val="90000"/>
              </a:lnSpc>
              <a:spcBef>
                <a:spcPts val="400"/>
              </a:spcBef>
              <a:spcAft>
                <a:spcPts val="0"/>
              </a:spcAft>
              <a:buClr>
                <a:schemeClr val="dk1"/>
              </a:buClr>
              <a:buSzPts val="1400"/>
              <a:buFont typeface="Open Sans"/>
              <a:buChar char="•"/>
              <a:defRPr>
                <a:latin typeface="Open Sans"/>
                <a:ea typeface="Open Sans"/>
                <a:cs typeface="Open Sans"/>
                <a:sym typeface="Open Sans"/>
              </a:defRPr>
            </a:lvl7pPr>
            <a:lvl8pPr marL="3657600" lvl="7" indent="-317500" algn="l">
              <a:lnSpc>
                <a:spcPct val="90000"/>
              </a:lnSpc>
              <a:spcBef>
                <a:spcPts val="400"/>
              </a:spcBef>
              <a:spcAft>
                <a:spcPts val="0"/>
              </a:spcAft>
              <a:buClr>
                <a:schemeClr val="dk1"/>
              </a:buClr>
              <a:buSzPts val="1400"/>
              <a:buFont typeface="Open Sans"/>
              <a:buChar char="•"/>
              <a:defRPr>
                <a:latin typeface="Open Sans"/>
                <a:ea typeface="Open Sans"/>
                <a:cs typeface="Open Sans"/>
                <a:sym typeface="Open Sans"/>
              </a:defRPr>
            </a:lvl8pPr>
            <a:lvl9pPr marL="4114800" lvl="8" indent="-317500" algn="l">
              <a:lnSpc>
                <a:spcPct val="90000"/>
              </a:lnSpc>
              <a:spcBef>
                <a:spcPts val="400"/>
              </a:spcBef>
              <a:spcAft>
                <a:spcPts val="0"/>
              </a:spcAft>
              <a:buClr>
                <a:schemeClr val="dk1"/>
              </a:buClr>
              <a:buSzPts val="1400"/>
              <a:buFont typeface="Open Sans"/>
              <a:buChar char="•"/>
              <a:defRPr>
                <a:latin typeface="Open Sans"/>
                <a:ea typeface="Open Sans"/>
                <a:cs typeface="Open Sans"/>
                <a:sym typeface="Open Sans"/>
              </a:defRPr>
            </a:lvl9pPr>
          </a:lstStyle>
          <a:p>
            <a:endParaRPr/>
          </a:p>
        </p:txBody>
      </p:sp>
      <p:sp>
        <p:nvSpPr>
          <p:cNvPr id="26" name="Google Shape;26;p36"/>
          <p:cNvSpPr txBox="1">
            <a:spLocks noGrp="1"/>
          </p:cNvSpPr>
          <p:nvPr>
            <p:ph type="body" idx="2"/>
          </p:nvPr>
        </p:nvSpPr>
        <p:spPr>
          <a:xfrm>
            <a:off x="4629150" y="1369219"/>
            <a:ext cx="3886200" cy="3263400"/>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Font typeface="Open Sans"/>
              <a:buChar char="•"/>
              <a:defRPr>
                <a:latin typeface="Open Sans"/>
                <a:ea typeface="Open Sans"/>
                <a:cs typeface="Open Sans"/>
                <a:sym typeface="Open Sans"/>
              </a:defRPr>
            </a:lvl1pPr>
            <a:lvl2pPr marL="914400" lvl="1" indent="-317500" algn="l">
              <a:lnSpc>
                <a:spcPct val="90000"/>
              </a:lnSpc>
              <a:spcBef>
                <a:spcPts val="400"/>
              </a:spcBef>
              <a:spcAft>
                <a:spcPts val="0"/>
              </a:spcAft>
              <a:buClr>
                <a:schemeClr val="dk1"/>
              </a:buClr>
              <a:buSzPts val="1400"/>
              <a:buFont typeface="Open Sans"/>
              <a:buChar char="•"/>
              <a:defRPr>
                <a:latin typeface="Open Sans"/>
                <a:ea typeface="Open Sans"/>
                <a:cs typeface="Open Sans"/>
                <a:sym typeface="Open Sans"/>
              </a:defRPr>
            </a:lvl2pPr>
            <a:lvl3pPr marL="1371600" lvl="2" indent="-317500" algn="l">
              <a:lnSpc>
                <a:spcPct val="90000"/>
              </a:lnSpc>
              <a:spcBef>
                <a:spcPts val="400"/>
              </a:spcBef>
              <a:spcAft>
                <a:spcPts val="0"/>
              </a:spcAft>
              <a:buClr>
                <a:schemeClr val="dk1"/>
              </a:buClr>
              <a:buSzPts val="1400"/>
              <a:buFont typeface="Open Sans"/>
              <a:buChar char="•"/>
              <a:defRPr>
                <a:latin typeface="Open Sans"/>
                <a:ea typeface="Open Sans"/>
                <a:cs typeface="Open Sans"/>
                <a:sym typeface="Open Sans"/>
              </a:defRPr>
            </a:lvl3pPr>
            <a:lvl4pPr marL="1828800" lvl="3" indent="-317500" algn="l">
              <a:lnSpc>
                <a:spcPct val="90000"/>
              </a:lnSpc>
              <a:spcBef>
                <a:spcPts val="400"/>
              </a:spcBef>
              <a:spcAft>
                <a:spcPts val="0"/>
              </a:spcAft>
              <a:buClr>
                <a:schemeClr val="dk1"/>
              </a:buClr>
              <a:buSzPts val="1400"/>
              <a:buFont typeface="Open Sans"/>
              <a:buChar char="•"/>
              <a:defRPr>
                <a:latin typeface="Open Sans"/>
                <a:ea typeface="Open Sans"/>
                <a:cs typeface="Open Sans"/>
                <a:sym typeface="Open Sans"/>
              </a:defRPr>
            </a:lvl4pPr>
            <a:lvl5pPr marL="2286000" lvl="4" indent="-317500" algn="l">
              <a:lnSpc>
                <a:spcPct val="90000"/>
              </a:lnSpc>
              <a:spcBef>
                <a:spcPts val="400"/>
              </a:spcBef>
              <a:spcAft>
                <a:spcPts val="0"/>
              </a:spcAft>
              <a:buClr>
                <a:schemeClr val="dk1"/>
              </a:buClr>
              <a:buSzPts val="1400"/>
              <a:buFont typeface="Open Sans"/>
              <a:buChar char="•"/>
              <a:defRPr>
                <a:latin typeface="Open Sans"/>
                <a:ea typeface="Open Sans"/>
                <a:cs typeface="Open Sans"/>
                <a:sym typeface="Open Sans"/>
              </a:defRPr>
            </a:lvl5pPr>
            <a:lvl6pPr marL="2743200" lvl="5" indent="-317500" algn="l">
              <a:lnSpc>
                <a:spcPct val="90000"/>
              </a:lnSpc>
              <a:spcBef>
                <a:spcPts val="400"/>
              </a:spcBef>
              <a:spcAft>
                <a:spcPts val="0"/>
              </a:spcAft>
              <a:buClr>
                <a:schemeClr val="dk1"/>
              </a:buClr>
              <a:buSzPts val="1400"/>
              <a:buFont typeface="Open Sans"/>
              <a:buChar char="•"/>
              <a:defRPr>
                <a:latin typeface="Open Sans"/>
                <a:ea typeface="Open Sans"/>
                <a:cs typeface="Open Sans"/>
                <a:sym typeface="Open Sans"/>
              </a:defRPr>
            </a:lvl6pPr>
            <a:lvl7pPr marL="3200400" lvl="6" indent="-317500" algn="l">
              <a:lnSpc>
                <a:spcPct val="90000"/>
              </a:lnSpc>
              <a:spcBef>
                <a:spcPts val="400"/>
              </a:spcBef>
              <a:spcAft>
                <a:spcPts val="0"/>
              </a:spcAft>
              <a:buClr>
                <a:schemeClr val="dk1"/>
              </a:buClr>
              <a:buSzPts val="1400"/>
              <a:buFont typeface="Open Sans"/>
              <a:buChar char="•"/>
              <a:defRPr>
                <a:latin typeface="Open Sans"/>
                <a:ea typeface="Open Sans"/>
                <a:cs typeface="Open Sans"/>
                <a:sym typeface="Open Sans"/>
              </a:defRPr>
            </a:lvl7pPr>
            <a:lvl8pPr marL="3657600" lvl="7" indent="-317500" algn="l">
              <a:lnSpc>
                <a:spcPct val="90000"/>
              </a:lnSpc>
              <a:spcBef>
                <a:spcPts val="400"/>
              </a:spcBef>
              <a:spcAft>
                <a:spcPts val="0"/>
              </a:spcAft>
              <a:buClr>
                <a:schemeClr val="dk1"/>
              </a:buClr>
              <a:buSzPts val="1400"/>
              <a:buFont typeface="Open Sans"/>
              <a:buChar char="•"/>
              <a:defRPr>
                <a:latin typeface="Open Sans"/>
                <a:ea typeface="Open Sans"/>
                <a:cs typeface="Open Sans"/>
                <a:sym typeface="Open Sans"/>
              </a:defRPr>
            </a:lvl8pPr>
            <a:lvl9pPr marL="4114800" lvl="8" indent="-317500" algn="l">
              <a:lnSpc>
                <a:spcPct val="90000"/>
              </a:lnSpc>
              <a:spcBef>
                <a:spcPts val="400"/>
              </a:spcBef>
              <a:spcAft>
                <a:spcPts val="0"/>
              </a:spcAft>
              <a:buClr>
                <a:schemeClr val="dk1"/>
              </a:buClr>
              <a:buSzPts val="1400"/>
              <a:buFont typeface="Open Sans"/>
              <a:buChar char="•"/>
              <a:defRPr>
                <a:latin typeface="Open Sans"/>
                <a:ea typeface="Open Sans"/>
                <a:cs typeface="Open Sans"/>
                <a:sym typeface="Open Sans"/>
              </a:defRPr>
            </a:lvl9pPr>
          </a:lstStyle>
          <a:p>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bg>
      <p:bgPr>
        <a:blipFill>
          <a:blip r:embed="rId2">
            <a:alphaModFix/>
          </a:blip>
          <a:stretch>
            <a:fillRect/>
          </a:stretch>
        </a:blipFill>
        <a:effectLst/>
      </p:bgPr>
    </p:bg>
    <p:spTree>
      <p:nvGrpSpPr>
        <p:cNvPr id="1" name="Shape 27"/>
        <p:cNvGrpSpPr/>
        <p:nvPr/>
      </p:nvGrpSpPr>
      <p:grpSpPr>
        <a:xfrm>
          <a:off x="0" y="0"/>
          <a:ext cx="0" cy="0"/>
          <a:chOff x="0" y="0"/>
          <a:chExt cx="0" cy="0"/>
        </a:xfrm>
      </p:grpSpPr>
      <p:sp>
        <p:nvSpPr>
          <p:cNvPr id="28" name="Google Shape;28;p37"/>
          <p:cNvSpPr txBox="1">
            <a:spLocks noGrp="1"/>
          </p:cNvSpPr>
          <p:nvPr>
            <p:ph type="title"/>
          </p:nvPr>
        </p:nvSpPr>
        <p:spPr>
          <a:xfrm>
            <a:off x="3283706" y="2344124"/>
            <a:ext cx="5685900" cy="1447800"/>
          </a:xfrm>
          <a:prstGeom prst="rect">
            <a:avLst/>
          </a:prstGeom>
          <a:noFill/>
          <a:ln>
            <a:noFill/>
          </a:ln>
        </p:spPr>
        <p:txBody>
          <a:bodyPr spcFirstLastPara="1" wrap="square" lIns="68575" tIns="34275" rIns="68575" bIns="34275" anchor="b" anchorCtr="0">
            <a:normAutofit/>
          </a:bodyPr>
          <a:lstStyle>
            <a:lvl1pPr lvl="0" algn="l">
              <a:lnSpc>
                <a:spcPct val="90000"/>
              </a:lnSpc>
              <a:spcBef>
                <a:spcPts val="0"/>
              </a:spcBef>
              <a:spcAft>
                <a:spcPts val="0"/>
              </a:spcAft>
              <a:buClr>
                <a:schemeClr val="lt1"/>
              </a:buClr>
              <a:buSzPts val="4500"/>
              <a:buFont typeface="Open Sans"/>
              <a:buNone/>
              <a:defRPr sz="4500">
                <a:solidFill>
                  <a:schemeClr val="lt1"/>
                </a:solidFill>
                <a:latin typeface="Open Sans"/>
                <a:ea typeface="Open Sans"/>
                <a:cs typeface="Open Sans"/>
                <a:sym typeface="Open Sans"/>
              </a:defRPr>
            </a:lvl1pPr>
            <a:lvl2pPr lvl="1" algn="l">
              <a:lnSpc>
                <a:spcPct val="100000"/>
              </a:lnSpc>
              <a:spcBef>
                <a:spcPts val="0"/>
              </a:spcBef>
              <a:spcAft>
                <a:spcPts val="0"/>
              </a:spcAft>
              <a:buSzPts val="1100"/>
              <a:buFont typeface="Open Sans"/>
              <a:buNone/>
              <a:defRPr>
                <a:latin typeface="Open Sans"/>
                <a:ea typeface="Open Sans"/>
                <a:cs typeface="Open Sans"/>
                <a:sym typeface="Open Sans"/>
              </a:defRPr>
            </a:lvl2pPr>
            <a:lvl3pPr lvl="2" algn="l">
              <a:lnSpc>
                <a:spcPct val="100000"/>
              </a:lnSpc>
              <a:spcBef>
                <a:spcPts val="0"/>
              </a:spcBef>
              <a:spcAft>
                <a:spcPts val="0"/>
              </a:spcAft>
              <a:buSzPts val="1100"/>
              <a:buFont typeface="Open Sans"/>
              <a:buNone/>
              <a:defRPr>
                <a:latin typeface="Open Sans"/>
                <a:ea typeface="Open Sans"/>
                <a:cs typeface="Open Sans"/>
                <a:sym typeface="Open Sans"/>
              </a:defRPr>
            </a:lvl3pPr>
            <a:lvl4pPr lvl="3" algn="l">
              <a:lnSpc>
                <a:spcPct val="100000"/>
              </a:lnSpc>
              <a:spcBef>
                <a:spcPts val="0"/>
              </a:spcBef>
              <a:spcAft>
                <a:spcPts val="0"/>
              </a:spcAft>
              <a:buSzPts val="1100"/>
              <a:buFont typeface="Open Sans"/>
              <a:buNone/>
              <a:defRPr>
                <a:latin typeface="Open Sans"/>
                <a:ea typeface="Open Sans"/>
                <a:cs typeface="Open Sans"/>
                <a:sym typeface="Open Sans"/>
              </a:defRPr>
            </a:lvl4pPr>
            <a:lvl5pPr lvl="4" algn="l">
              <a:lnSpc>
                <a:spcPct val="100000"/>
              </a:lnSpc>
              <a:spcBef>
                <a:spcPts val="0"/>
              </a:spcBef>
              <a:spcAft>
                <a:spcPts val="0"/>
              </a:spcAft>
              <a:buSzPts val="1100"/>
              <a:buFont typeface="Open Sans"/>
              <a:buNone/>
              <a:defRPr>
                <a:latin typeface="Open Sans"/>
                <a:ea typeface="Open Sans"/>
                <a:cs typeface="Open Sans"/>
                <a:sym typeface="Open Sans"/>
              </a:defRPr>
            </a:lvl5pPr>
            <a:lvl6pPr lvl="5" algn="l">
              <a:lnSpc>
                <a:spcPct val="100000"/>
              </a:lnSpc>
              <a:spcBef>
                <a:spcPts val="0"/>
              </a:spcBef>
              <a:spcAft>
                <a:spcPts val="0"/>
              </a:spcAft>
              <a:buSzPts val="1100"/>
              <a:buFont typeface="Open Sans"/>
              <a:buNone/>
              <a:defRPr>
                <a:latin typeface="Open Sans"/>
                <a:ea typeface="Open Sans"/>
                <a:cs typeface="Open Sans"/>
                <a:sym typeface="Open Sans"/>
              </a:defRPr>
            </a:lvl6pPr>
            <a:lvl7pPr lvl="6" algn="l">
              <a:lnSpc>
                <a:spcPct val="100000"/>
              </a:lnSpc>
              <a:spcBef>
                <a:spcPts val="0"/>
              </a:spcBef>
              <a:spcAft>
                <a:spcPts val="0"/>
              </a:spcAft>
              <a:buSzPts val="1100"/>
              <a:buFont typeface="Open Sans"/>
              <a:buNone/>
              <a:defRPr>
                <a:latin typeface="Open Sans"/>
                <a:ea typeface="Open Sans"/>
                <a:cs typeface="Open Sans"/>
                <a:sym typeface="Open Sans"/>
              </a:defRPr>
            </a:lvl7pPr>
            <a:lvl8pPr lvl="7" algn="l">
              <a:lnSpc>
                <a:spcPct val="100000"/>
              </a:lnSpc>
              <a:spcBef>
                <a:spcPts val="0"/>
              </a:spcBef>
              <a:spcAft>
                <a:spcPts val="0"/>
              </a:spcAft>
              <a:buSzPts val="1100"/>
              <a:buFont typeface="Open Sans"/>
              <a:buNone/>
              <a:defRPr>
                <a:latin typeface="Open Sans"/>
                <a:ea typeface="Open Sans"/>
                <a:cs typeface="Open Sans"/>
                <a:sym typeface="Open Sans"/>
              </a:defRPr>
            </a:lvl8pPr>
            <a:lvl9pPr lvl="8" algn="l">
              <a:lnSpc>
                <a:spcPct val="100000"/>
              </a:lnSpc>
              <a:spcBef>
                <a:spcPts val="0"/>
              </a:spcBef>
              <a:spcAft>
                <a:spcPts val="0"/>
              </a:spcAft>
              <a:buSzPts val="1100"/>
              <a:buFont typeface="Open Sans"/>
              <a:buNone/>
              <a:defRPr>
                <a:latin typeface="Open Sans"/>
                <a:ea typeface="Open Sans"/>
                <a:cs typeface="Open Sans"/>
                <a:sym typeface="Open Sans"/>
              </a:defRPr>
            </a:lvl9pPr>
          </a:lstStyle>
          <a:p>
            <a:endParaRPr/>
          </a:p>
        </p:txBody>
      </p:sp>
      <p:sp>
        <p:nvSpPr>
          <p:cNvPr id="29" name="Google Shape;29;p37"/>
          <p:cNvSpPr txBox="1">
            <a:spLocks noGrp="1"/>
          </p:cNvSpPr>
          <p:nvPr>
            <p:ph type="body" idx="1"/>
          </p:nvPr>
        </p:nvSpPr>
        <p:spPr>
          <a:xfrm>
            <a:off x="3283706" y="3805810"/>
            <a:ext cx="5685900" cy="761700"/>
          </a:xfrm>
          <a:prstGeom prst="rect">
            <a:avLst/>
          </a:prstGeom>
          <a:noFill/>
          <a:ln>
            <a:noFill/>
          </a:ln>
        </p:spPr>
        <p:txBody>
          <a:bodyPr spcFirstLastPara="1" wrap="square" lIns="68575" tIns="34275" rIns="68575" bIns="34275" anchor="t" anchorCtr="0">
            <a:normAutofit/>
          </a:bodyPr>
          <a:lstStyle>
            <a:lvl1pPr marL="457200" lvl="0" indent="-228600" algn="l">
              <a:lnSpc>
                <a:spcPct val="90000"/>
              </a:lnSpc>
              <a:spcBef>
                <a:spcPts val="800"/>
              </a:spcBef>
              <a:spcAft>
                <a:spcPts val="0"/>
              </a:spcAft>
              <a:buClr>
                <a:srgbClr val="888888"/>
              </a:buClr>
              <a:buSzPts val="1800"/>
              <a:buFont typeface="Open Sans"/>
              <a:buNone/>
              <a:defRPr sz="1800">
                <a:solidFill>
                  <a:srgbClr val="888888"/>
                </a:solidFill>
                <a:latin typeface="Open Sans"/>
                <a:ea typeface="Open Sans"/>
                <a:cs typeface="Open Sans"/>
                <a:sym typeface="Open Sans"/>
              </a:defRPr>
            </a:lvl1pPr>
            <a:lvl2pPr marL="914400" lvl="1" indent="-228600" algn="l">
              <a:lnSpc>
                <a:spcPct val="90000"/>
              </a:lnSpc>
              <a:spcBef>
                <a:spcPts val="400"/>
              </a:spcBef>
              <a:spcAft>
                <a:spcPts val="0"/>
              </a:spcAft>
              <a:buClr>
                <a:srgbClr val="888888"/>
              </a:buClr>
              <a:buSzPts val="1500"/>
              <a:buFont typeface="Open Sans"/>
              <a:buNone/>
              <a:defRPr sz="1500">
                <a:solidFill>
                  <a:srgbClr val="888888"/>
                </a:solidFill>
                <a:latin typeface="Open Sans"/>
                <a:ea typeface="Open Sans"/>
                <a:cs typeface="Open Sans"/>
                <a:sym typeface="Open Sans"/>
              </a:defRPr>
            </a:lvl2pPr>
            <a:lvl3pPr marL="1371600" lvl="2" indent="-228600" algn="l">
              <a:lnSpc>
                <a:spcPct val="90000"/>
              </a:lnSpc>
              <a:spcBef>
                <a:spcPts val="400"/>
              </a:spcBef>
              <a:spcAft>
                <a:spcPts val="0"/>
              </a:spcAft>
              <a:buClr>
                <a:srgbClr val="888888"/>
              </a:buClr>
              <a:buSzPts val="1400"/>
              <a:buFont typeface="Open Sans"/>
              <a:buNone/>
              <a:defRPr sz="1400">
                <a:solidFill>
                  <a:srgbClr val="888888"/>
                </a:solidFill>
                <a:latin typeface="Open Sans"/>
                <a:ea typeface="Open Sans"/>
                <a:cs typeface="Open Sans"/>
                <a:sym typeface="Open Sans"/>
              </a:defRPr>
            </a:lvl3pPr>
            <a:lvl4pPr marL="1828800" lvl="3" indent="-228600" algn="l">
              <a:lnSpc>
                <a:spcPct val="90000"/>
              </a:lnSpc>
              <a:spcBef>
                <a:spcPts val="400"/>
              </a:spcBef>
              <a:spcAft>
                <a:spcPts val="0"/>
              </a:spcAft>
              <a:buClr>
                <a:srgbClr val="888888"/>
              </a:buClr>
              <a:buSzPts val="1200"/>
              <a:buFont typeface="Open Sans"/>
              <a:buNone/>
              <a:defRPr sz="1200">
                <a:solidFill>
                  <a:srgbClr val="888888"/>
                </a:solidFill>
                <a:latin typeface="Open Sans"/>
                <a:ea typeface="Open Sans"/>
                <a:cs typeface="Open Sans"/>
                <a:sym typeface="Open Sans"/>
              </a:defRPr>
            </a:lvl4pPr>
            <a:lvl5pPr marL="2286000" lvl="4" indent="-228600" algn="l">
              <a:lnSpc>
                <a:spcPct val="90000"/>
              </a:lnSpc>
              <a:spcBef>
                <a:spcPts val="400"/>
              </a:spcBef>
              <a:spcAft>
                <a:spcPts val="0"/>
              </a:spcAft>
              <a:buClr>
                <a:srgbClr val="888888"/>
              </a:buClr>
              <a:buSzPts val="1200"/>
              <a:buFont typeface="Open Sans"/>
              <a:buNone/>
              <a:defRPr sz="1200">
                <a:solidFill>
                  <a:srgbClr val="888888"/>
                </a:solidFill>
                <a:latin typeface="Open Sans"/>
                <a:ea typeface="Open Sans"/>
                <a:cs typeface="Open Sans"/>
                <a:sym typeface="Open Sans"/>
              </a:defRPr>
            </a:lvl5pPr>
            <a:lvl6pPr marL="2743200" lvl="5" indent="-228600" algn="l">
              <a:lnSpc>
                <a:spcPct val="90000"/>
              </a:lnSpc>
              <a:spcBef>
                <a:spcPts val="400"/>
              </a:spcBef>
              <a:spcAft>
                <a:spcPts val="0"/>
              </a:spcAft>
              <a:buClr>
                <a:srgbClr val="888888"/>
              </a:buClr>
              <a:buSzPts val="1200"/>
              <a:buFont typeface="Open Sans"/>
              <a:buNone/>
              <a:defRPr sz="1200">
                <a:solidFill>
                  <a:srgbClr val="888888"/>
                </a:solidFill>
                <a:latin typeface="Open Sans"/>
                <a:ea typeface="Open Sans"/>
                <a:cs typeface="Open Sans"/>
                <a:sym typeface="Open Sans"/>
              </a:defRPr>
            </a:lvl6pPr>
            <a:lvl7pPr marL="3200400" lvl="6" indent="-228600" algn="l">
              <a:lnSpc>
                <a:spcPct val="90000"/>
              </a:lnSpc>
              <a:spcBef>
                <a:spcPts val="400"/>
              </a:spcBef>
              <a:spcAft>
                <a:spcPts val="0"/>
              </a:spcAft>
              <a:buClr>
                <a:srgbClr val="888888"/>
              </a:buClr>
              <a:buSzPts val="1200"/>
              <a:buFont typeface="Open Sans"/>
              <a:buNone/>
              <a:defRPr sz="1200">
                <a:solidFill>
                  <a:srgbClr val="888888"/>
                </a:solidFill>
                <a:latin typeface="Open Sans"/>
                <a:ea typeface="Open Sans"/>
                <a:cs typeface="Open Sans"/>
                <a:sym typeface="Open Sans"/>
              </a:defRPr>
            </a:lvl7pPr>
            <a:lvl8pPr marL="3657600" lvl="7" indent="-228600" algn="l">
              <a:lnSpc>
                <a:spcPct val="90000"/>
              </a:lnSpc>
              <a:spcBef>
                <a:spcPts val="400"/>
              </a:spcBef>
              <a:spcAft>
                <a:spcPts val="0"/>
              </a:spcAft>
              <a:buClr>
                <a:srgbClr val="888888"/>
              </a:buClr>
              <a:buSzPts val="1200"/>
              <a:buFont typeface="Open Sans"/>
              <a:buNone/>
              <a:defRPr sz="1200">
                <a:solidFill>
                  <a:srgbClr val="888888"/>
                </a:solidFill>
                <a:latin typeface="Open Sans"/>
                <a:ea typeface="Open Sans"/>
                <a:cs typeface="Open Sans"/>
                <a:sym typeface="Open Sans"/>
              </a:defRPr>
            </a:lvl8pPr>
            <a:lvl9pPr marL="4114800" lvl="8" indent="-228600" algn="l">
              <a:lnSpc>
                <a:spcPct val="90000"/>
              </a:lnSpc>
              <a:spcBef>
                <a:spcPts val="400"/>
              </a:spcBef>
              <a:spcAft>
                <a:spcPts val="0"/>
              </a:spcAft>
              <a:buClr>
                <a:srgbClr val="888888"/>
              </a:buClr>
              <a:buSzPts val="1200"/>
              <a:buFont typeface="Open Sans"/>
              <a:buNone/>
              <a:defRPr sz="1200">
                <a:solidFill>
                  <a:srgbClr val="888888"/>
                </a:solidFill>
                <a:latin typeface="Open Sans"/>
                <a:ea typeface="Open Sans"/>
                <a:cs typeface="Open Sans"/>
                <a:sym typeface="Open Sans"/>
              </a:defRPr>
            </a:lvl9pPr>
          </a:lstStyle>
          <a:p>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Only" type="titleOnly">
  <p:cSld name="TITLE_ONLY">
    <p:bg>
      <p:bgPr>
        <a:blipFill>
          <a:blip r:embed="rId2">
            <a:alphaModFix/>
          </a:blip>
          <a:stretch>
            <a:fillRect/>
          </a:stretch>
        </a:blipFill>
        <a:effectLst/>
      </p:bgPr>
    </p:bg>
    <p:spTree>
      <p:nvGrpSpPr>
        <p:cNvPr id="1" name="Shape 30"/>
        <p:cNvGrpSpPr/>
        <p:nvPr/>
      </p:nvGrpSpPr>
      <p:grpSpPr>
        <a:xfrm>
          <a:off x="0" y="0"/>
          <a:ext cx="0" cy="0"/>
          <a:chOff x="0" y="0"/>
          <a:chExt cx="0" cy="0"/>
        </a:xfrm>
      </p:grpSpPr>
      <p:sp>
        <p:nvSpPr>
          <p:cNvPr id="31" name="Google Shape;31;p38"/>
          <p:cNvSpPr txBox="1">
            <a:spLocks noGrp="1"/>
          </p:cNvSpPr>
          <p:nvPr>
            <p:ph type="title"/>
          </p:nvPr>
        </p:nvSpPr>
        <p:spPr>
          <a:xfrm>
            <a:off x="628650" y="273844"/>
            <a:ext cx="7886700" cy="994200"/>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1400"/>
              <a:buFont typeface="Open Sans"/>
              <a:buNone/>
              <a:defRPr>
                <a:latin typeface="Open Sans"/>
                <a:ea typeface="Open Sans"/>
                <a:cs typeface="Open Sans"/>
                <a:sym typeface="Open Sans"/>
              </a:defRPr>
            </a:lvl1pPr>
            <a:lvl2pPr lvl="1" algn="l">
              <a:lnSpc>
                <a:spcPct val="100000"/>
              </a:lnSpc>
              <a:spcBef>
                <a:spcPts val="0"/>
              </a:spcBef>
              <a:spcAft>
                <a:spcPts val="0"/>
              </a:spcAft>
              <a:buSzPts val="1100"/>
              <a:buFont typeface="Open Sans"/>
              <a:buNone/>
              <a:defRPr>
                <a:latin typeface="Open Sans"/>
                <a:ea typeface="Open Sans"/>
                <a:cs typeface="Open Sans"/>
                <a:sym typeface="Open Sans"/>
              </a:defRPr>
            </a:lvl2pPr>
            <a:lvl3pPr lvl="2" algn="l">
              <a:lnSpc>
                <a:spcPct val="100000"/>
              </a:lnSpc>
              <a:spcBef>
                <a:spcPts val="0"/>
              </a:spcBef>
              <a:spcAft>
                <a:spcPts val="0"/>
              </a:spcAft>
              <a:buSzPts val="1100"/>
              <a:buFont typeface="Open Sans"/>
              <a:buNone/>
              <a:defRPr>
                <a:latin typeface="Open Sans"/>
                <a:ea typeface="Open Sans"/>
                <a:cs typeface="Open Sans"/>
                <a:sym typeface="Open Sans"/>
              </a:defRPr>
            </a:lvl3pPr>
            <a:lvl4pPr lvl="3" algn="l">
              <a:lnSpc>
                <a:spcPct val="100000"/>
              </a:lnSpc>
              <a:spcBef>
                <a:spcPts val="0"/>
              </a:spcBef>
              <a:spcAft>
                <a:spcPts val="0"/>
              </a:spcAft>
              <a:buSzPts val="1100"/>
              <a:buFont typeface="Open Sans"/>
              <a:buNone/>
              <a:defRPr>
                <a:latin typeface="Open Sans"/>
                <a:ea typeface="Open Sans"/>
                <a:cs typeface="Open Sans"/>
                <a:sym typeface="Open Sans"/>
              </a:defRPr>
            </a:lvl4pPr>
            <a:lvl5pPr lvl="4" algn="l">
              <a:lnSpc>
                <a:spcPct val="100000"/>
              </a:lnSpc>
              <a:spcBef>
                <a:spcPts val="0"/>
              </a:spcBef>
              <a:spcAft>
                <a:spcPts val="0"/>
              </a:spcAft>
              <a:buSzPts val="1100"/>
              <a:buFont typeface="Open Sans"/>
              <a:buNone/>
              <a:defRPr>
                <a:latin typeface="Open Sans"/>
                <a:ea typeface="Open Sans"/>
                <a:cs typeface="Open Sans"/>
                <a:sym typeface="Open Sans"/>
              </a:defRPr>
            </a:lvl5pPr>
            <a:lvl6pPr lvl="5" algn="l">
              <a:lnSpc>
                <a:spcPct val="100000"/>
              </a:lnSpc>
              <a:spcBef>
                <a:spcPts val="0"/>
              </a:spcBef>
              <a:spcAft>
                <a:spcPts val="0"/>
              </a:spcAft>
              <a:buSzPts val="1100"/>
              <a:buFont typeface="Open Sans"/>
              <a:buNone/>
              <a:defRPr>
                <a:latin typeface="Open Sans"/>
                <a:ea typeface="Open Sans"/>
                <a:cs typeface="Open Sans"/>
                <a:sym typeface="Open Sans"/>
              </a:defRPr>
            </a:lvl6pPr>
            <a:lvl7pPr lvl="6" algn="l">
              <a:lnSpc>
                <a:spcPct val="100000"/>
              </a:lnSpc>
              <a:spcBef>
                <a:spcPts val="0"/>
              </a:spcBef>
              <a:spcAft>
                <a:spcPts val="0"/>
              </a:spcAft>
              <a:buSzPts val="1100"/>
              <a:buFont typeface="Open Sans"/>
              <a:buNone/>
              <a:defRPr>
                <a:latin typeface="Open Sans"/>
                <a:ea typeface="Open Sans"/>
                <a:cs typeface="Open Sans"/>
                <a:sym typeface="Open Sans"/>
              </a:defRPr>
            </a:lvl7pPr>
            <a:lvl8pPr lvl="7" algn="l">
              <a:lnSpc>
                <a:spcPct val="100000"/>
              </a:lnSpc>
              <a:spcBef>
                <a:spcPts val="0"/>
              </a:spcBef>
              <a:spcAft>
                <a:spcPts val="0"/>
              </a:spcAft>
              <a:buSzPts val="1100"/>
              <a:buFont typeface="Open Sans"/>
              <a:buNone/>
              <a:defRPr>
                <a:latin typeface="Open Sans"/>
                <a:ea typeface="Open Sans"/>
                <a:cs typeface="Open Sans"/>
                <a:sym typeface="Open Sans"/>
              </a:defRPr>
            </a:lvl8pPr>
            <a:lvl9pPr lvl="8" algn="l">
              <a:lnSpc>
                <a:spcPct val="100000"/>
              </a:lnSpc>
              <a:spcBef>
                <a:spcPts val="0"/>
              </a:spcBef>
              <a:spcAft>
                <a:spcPts val="0"/>
              </a:spcAft>
              <a:buSzPts val="1100"/>
              <a:buFont typeface="Open Sans"/>
              <a:buNone/>
              <a:defRPr>
                <a:latin typeface="Open Sans"/>
                <a:ea typeface="Open Sans"/>
                <a:cs typeface="Open Sans"/>
                <a:sym typeface="Open Sans"/>
              </a:defRPr>
            </a:lvl9pPr>
          </a:lstStyle>
          <a:p>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Blank" type="blank">
  <p:cSld name="BLANK">
    <p:bg>
      <p:bgPr>
        <a:blipFill>
          <a:blip r:embed="rId2">
            <a:alphaModFix/>
          </a:blip>
          <a:stretch>
            <a:fillRect/>
          </a:stretch>
        </a:blipFill>
        <a:effectLst/>
      </p:bgPr>
    </p:bg>
    <p:spTree>
      <p:nvGrpSpPr>
        <p:cNvPr id="1" name="Shape 32"/>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bg>
      <p:bgPr>
        <a:blipFill>
          <a:blip r:embed="rId2">
            <a:alphaModFix/>
          </a:blip>
          <a:stretch>
            <a:fillRect/>
          </a:stretch>
        </a:blipFill>
        <a:effectLst/>
      </p:bgPr>
    </p:bg>
    <p:spTree>
      <p:nvGrpSpPr>
        <p:cNvPr id="1" name="Shape 33"/>
        <p:cNvGrpSpPr/>
        <p:nvPr/>
      </p:nvGrpSpPr>
      <p:grpSpPr>
        <a:xfrm>
          <a:off x="0" y="0"/>
          <a:ext cx="0" cy="0"/>
          <a:chOff x="0" y="0"/>
          <a:chExt cx="0" cy="0"/>
        </a:xfrm>
      </p:grpSpPr>
      <p:sp>
        <p:nvSpPr>
          <p:cNvPr id="34" name="Google Shape;34;p40"/>
          <p:cNvSpPr txBox="1">
            <a:spLocks noGrp="1"/>
          </p:cNvSpPr>
          <p:nvPr>
            <p:ph type="title"/>
          </p:nvPr>
        </p:nvSpPr>
        <p:spPr>
          <a:xfrm>
            <a:off x="629841" y="342900"/>
            <a:ext cx="2949300" cy="1200300"/>
          </a:xfrm>
          <a:prstGeom prst="rect">
            <a:avLst/>
          </a:prstGeom>
          <a:noFill/>
          <a:ln>
            <a:noFill/>
          </a:ln>
        </p:spPr>
        <p:txBody>
          <a:bodyPr spcFirstLastPara="1" wrap="square" lIns="68575" tIns="34275" rIns="68575" bIns="34275" anchor="b" anchorCtr="0">
            <a:normAutofit/>
          </a:bodyPr>
          <a:lstStyle>
            <a:lvl1pPr lvl="0" algn="l">
              <a:lnSpc>
                <a:spcPct val="90000"/>
              </a:lnSpc>
              <a:spcBef>
                <a:spcPts val="0"/>
              </a:spcBef>
              <a:spcAft>
                <a:spcPts val="0"/>
              </a:spcAft>
              <a:buClr>
                <a:schemeClr val="dk1"/>
              </a:buClr>
              <a:buSzPts val="2400"/>
              <a:buFont typeface="Open Sans"/>
              <a:buNone/>
              <a:defRPr sz="2400">
                <a:latin typeface="Open Sans"/>
                <a:ea typeface="Open Sans"/>
                <a:cs typeface="Open Sans"/>
                <a:sym typeface="Open Sans"/>
              </a:defRPr>
            </a:lvl1pPr>
            <a:lvl2pPr lvl="1" algn="l">
              <a:lnSpc>
                <a:spcPct val="100000"/>
              </a:lnSpc>
              <a:spcBef>
                <a:spcPts val="0"/>
              </a:spcBef>
              <a:spcAft>
                <a:spcPts val="0"/>
              </a:spcAft>
              <a:buSzPts val="1100"/>
              <a:buFont typeface="Open Sans"/>
              <a:buNone/>
              <a:defRPr>
                <a:latin typeface="Open Sans"/>
                <a:ea typeface="Open Sans"/>
                <a:cs typeface="Open Sans"/>
                <a:sym typeface="Open Sans"/>
              </a:defRPr>
            </a:lvl2pPr>
            <a:lvl3pPr lvl="2" algn="l">
              <a:lnSpc>
                <a:spcPct val="100000"/>
              </a:lnSpc>
              <a:spcBef>
                <a:spcPts val="0"/>
              </a:spcBef>
              <a:spcAft>
                <a:spcPts val="0"/>
              </a:spcAft>
              <a:buSzPts val="1100"/>
              <a:buFont typeface="Open Sans"/>
              <a:buNone/>
              <a:defRPr>
                <a:latin typeface="Open Sans"/>
                <a:ea typeface="Open Sans"/>
                <a:cs typeface="Open Sans"/>
                <a:sym typeface="Open Sans"/>
              </a:defRPr>
            </a:lvl3pPr>
            <a:lvl4pPr lvl="3" algn="l">
              <a:lnSpc>
                <a:spcPct val="100000"/>
              </a:lnSpc>
              <a:spcBef>
                <a:spcPts val="0"/>
              </a:spcBef>
              <a:spcAft>
                <a:spcPts val="0"/>
              </a:spcAft>
              <a:buSzPts val="1100"/>
              <a:buFont typeface="Open Sans"/>
              <a:buNone/>
              <a:defRPr>
                <a:latin typeface="Open Sans"/>
                <a:ea typeface="Open Sans"/>
                <a:cs typeface="Open Sans"/>
                <a:sym typeface="Open Sans"/>
              </a:defRPr>
            </a:lvl4pPr>
            <a:lvl5pPr lvl="4" algn="l">
              <a:lnSpc>
                <a:spcPct val="100000"/>
              </a:lnSpc>
              <a:spcBef>
                <a:spcPts val="0"/>
              </a:spcBef>
              <a:spcAft>
                <a:spcPts val="0"/>
              </a:spcAft>
              <a:buSzPts val="1100"/>
              <a:buFont typeface="Open Sans"/>
              <a:buNone/>
              <a:defRPr>
                <a:latin typeface="Open Sans"/>
                <a:ea typeface="Open Sans"/>
                <a:cs typeface="Open Sans"/>
                <a:sym typeface="Open Sans"/>
              </a:defRPr>
            </a:lvl5pPr>
            <a:lvl6pPr lvl="5" algn="l">
              <a:lnSpc>
                <a:spcPct val="100000"/>
              </a:lnSpc>
              <a:spcBef>
                <a:spcPts val="0"/>
              </a:spcBef>
              <a:spcAft>
                <a:spcPts val="0"/>
              </a:spcAft>
              <a:buSzPts val="1100"/>
              <a:buFont typeface="Open Sans"/>
              <a:buNone/>
              <a:defRPr>
                <a:latin typeface="Open Sans"/>
                <a:ea typeface="Open Sans"/>
                <a:cs typeface="Open Sans"/>
                <a:sym typeface="Open Sans"/>
              </a:defRPr>
            </a:lvl6pPr>
            <a:lvl7pPr lvl="6" algn="l">
              <a:lnSpc>
                <a:spcPct val="100000"/>
              </a:lnSpc>
              <a:spcBef>
                <a:spcPts val="0"/>
              </a:spcBef>
              <a:spcAft>
                <a:spcPts val="0"/>
              </a:spcAft>
              <a:buSzPts val="1100"/>
              <a:buFont typeface="Open Sans"/>
              <a:buNone/>
              <a:defRPr>
                <a:latin typeface="Open Sans"/>
                <a:ea typeface="Open Sans"/>
                <a:cs typeface="Open Sans"/>
                <a:sym typeface="Open Sans"/>
              </a:defRPr>
            </a:lvl7pPr>
            <a:lvl8pPr lvl="7" algn="l">
              <a:lnSpc>
                <a:spcPct val="100000"/>
              </a:lnSpc>
              <a:spcBef>
                <a:spcPts val="0"/>
              </a:spcBef>
              <a:spcAft>
                <a:spcPts val="0"/>
              </a:spcAft>
              <a:buSzPts val="1100"/>
              <a:buFont typeface="Open Sans"/>
              <a:buNone/>
              <a:defRPr>
                <a:latin typeface="Open Sans"/>
                <a:ea typeface="Open Sans"/>
                <a:cs typeface="Open Sans"/>
                <a:sym typeface="Open Sans"/>
              </a:defRPr>
            </a:lvl8pPr>
            <a:lvl9pPr lvl="8" algn="l">
              <a:lnSpc>
                <a:spcPct val="100000"/>
              </a:lnSpc>
              <a:spcBef>
                <a:spcPts val="0"/>
              </a:spcBef>
              <a:spcAft>
                <a:spcPts val="0"/>
              </a:spcAft>
              <a:buSzPts val="1100"/>
              <a:buFont typeface="Open Sans"/>
              <a:buNone/>
              <a:defRPr>
                <a:latin typeface="Open Sans"/>
                <a:ea typeface="Open Sans"/>
                <a:cs typeface="Open Sans"/>
                <a:sym typeface="Open Sans"/>
              </a:defRPr>
            </a:lvl9pPr>
          </a:lstStyle>
          <a:p>
            <a:endParaRPr/>
          </a:p>
        </p:txBody>
      </p:sp>
      <p:sp>
        <p:nvSpPr>
          <p:cNvPr id="35" name="Google Shape;35;p40"/>
          <p:cNvSpPr txBox="1">
            <a:spLocks noGrp="1"/>
          </p:cNvSpPr>
          <p:nvPr>
            <p:ph type="body" idx="1"/>
          </p:nvPr>
        </p:nvSpPr>
        <p:spPr>
          <a:xfrm>
            <a:off x="3887391" y="740569"/>
            <a:ext cx="4629300" cy="3655200"/>
          </a:xfrm>
          <a:prstGeom prst="rect">
            <a:avLst/>
          </a:prstGeom>
          <a:noFill/>
          <a:ln>
            <a:noFill/>
          </a:ln>
        </p:spPr>
        <p:txBody>
          <a:bodyPr spcFirstLastPara="1" wrap="square" lIns="68575" tIns="34275" rIns="68575" bIns="34275" anchor="t" anchorCtr="0">
            <a:normAutofit/>
          </a:bodyPr>
          <a:lstStyle>
            <a:lvl1pPr marL="457200" lvl="0" indent="-381000" algn="l">
              <a:lnSpc>
                <a:spcPct val="90000"/>
              </a:lnSpc>
              <a:spcBef>
                <a:spcPts val="800"/>
              </a:spcBef>
              <a:spcAft>
                <a:spcPts val="0"/>
              </a:spcAft>
              <a:buClr>
                <a:schemeClr val="dk1"/>
              </a:buClr>
              <a:buSzPts val="2400"/>
              <a:buFont typeface="Open Sans"/>
              <a:buChar char="•"/>
              <a:defRPr sz="2400">
                <a:latin typeface="Open Sans"/>
                <a:ea typeface="Open Sans"/>
                <a:cs typeface="Open Sans"/>
                <a:sym typeface="Open Sans"/>
              </a:defRPr>
            </a:lvl1pPr>
            <a:lvl2pPr marL="914400" lvl="1" indent="-361950" algn="l">
              <a:lnSpc>
                <a:spcPct val="90000"/>
              </a:lnSpc>
              <a:spcBef>
                <a:spcPts val="400"/>
              </a:spcBef>
              <a:spcAft>
                <a:spcPts val="0"/>
              </a:spcAft>
              <a:buClr>
                <a:schemeClr val="dk1"/>
              </a:buClr>
              <a:buSzPts val="2100"/>
              <a:buFont typeface="Open Sans"/>
              <a:buChar char="•"/>
              <a:defRPr sz="2100">
                <a:latin typeface="Open Sans"/>
                <a:ea typeface="Open Sans"/>
                <a:cs typeface="Open Sans"/>
                <a:sym typeface="Open Sans"/>
              </a:defRPr>
            </a:lvl2pPr>
            <a:lvl3pPr marL="1371600" lvl="2" indent="-342900" algn="l">
              <a:lnSpc>
                <a:spcPct val="90000"/>
              </a:lnSpc>
              <a:spcBef>
                <a:spcPts val="400"/>
              </a:spcBef>
              <a:spcAft>
                <a:spcPts val="0"/>
              </a:spcAft>
              <a:buClr>
                <a:schemeClr val="dk1"/>
              </a:buClr>
              <a:buSzPts val="1800"/>
              <a:buFont typeface="Open Sans"/>
              <a:buChar char="•"/>
              <a:defRPr sz="1800">
                <a:latin typeface="Open Sans"/>
                <a:ea typeface="Open Sans"/>
                <a:cs typeface="Open Sans"/>
                <a:sym typeface="Open Sans"/>
              </a:defRPr>
            </a:lvl3pPr>
            <a:lvl4pPr marL="1828800" lvl="3" indent="-323850" algn="l">
              <a:lnSpc>
                <a:spcPct val="90000"/>
              </a:lnSpc>
              <a:spcBef>
                <a:spcPts val="400"/>
              </a:spcBef>
              <a:spcAft>
                <a:spcPts val="0"/>
              </a:spcAft>
              <a:buClr>
                <a:schemeClr val="dk1"/>
              </a:buClr>
              <a:buSzPts val="1500"/>
              <a:buFont typeface="Open Sans"/>
              <a:buChar char="•"/>
              <a:defRPr sz="1500">
                <a:latin typeface="Open Sans"/>
                <a:ea typeface="Open Sans"/>
                <a:cs typeface="Open Sans"/>
                <a:sym typeface="Open Sans"/>
              </a:defRPr>
            </a:lvl4pPr>
            <a:lvl5pPr marL="2286000" lvl="4" indent="-323850" algn="l">
              <a:lnSpc>
                <a:spcPct val="90000"/>
              </a:lnSpc>
              <a:spcBef>
                <a:spcPts val="400"/>
              </a:spcBef>
              <a:spcAft>
                <a:spcPts val="0"/>
              </a:spcAft>
              <a:buClr>
                <a:schemeClr val="dk1"/>
              </a:buClr>
              <a:buSzPts val="1500"/>
              <a:buFont typeface="Open Sans"/>
              <a:buChar char="•"/>
              <a:defRPr sz="1500">
                <a:latin typeface="Open Sans"/>
                <a:ea typeface="Open Sans"/>
                <a:cs typeface="Open Sans"/>
                <a:sym typeface="Open Sans"/>
              </a:defRPr>
            </a:lvl5pPr>
            <a:lvl6pPr marL="2743200" lvl="5" indent="-323850" algn="l">
              <a:lnSpc>
                <a:spcPct val="90000"/>
              </a:lnSpc>
              <a:spcBef>
                <a:spcPts val="400"/>
              </a:spcBef>
              <a:spcAft>
                <a:spcPts val="0"/>
              </a:spcAft>
              <a:buClr>
                <a:schemeClr val="dk1"/>
              </a:buClr>
              <a:buSzPts val="1500"/>
              <a:buFont typeface="Open Sans"/>
              <a:buChar char="•"/>
              <a:defRPr sz="1500">
                <a:latin typeface="Open Sans"/>
                <a:ea typeface="Open Sans"/>
                <a:cs typeface="Open Sans"/>
                <a:sym typeface="Open Sans"/>
              </a:defRPr>
            </a:lvl6pPr>
            <a:lvl7pPr marL="3200400" lvl="6" indent="-323850" algn="l">
              <a:lnSpc>
                <a:spcPct val="90000"/>
              </a:lnSpc>
              <a:spcBef>
                <a:spcPts val="400"/>
              </a:spcBef>
              <a:spcAft>
                <a:spcPts val="0"/>
              </a:spcAft>
              <a:buClr>
                <a:schemeClr val="dk1"/>
              </a:buClr>
              <a:buSzPts val="1500"/>
              <a:buFont typeface="Open Sans"/>
              <a:buChar char="•"/>
              <a:defRPr sz="1500">
                <a:latin typeface="Open Sans"/>
                <a:ea typeface="Open Sans"/>
                <a:cs typeface="Open Sans"/>
                <a:sym typeface="Open Sans"/>
              </a:defRPr>
            </a:lvl7pPr>
            <a:lvl8pPr marL="3657600" lvl="7" indent="-323850" algn="l">
              <a:lnSpc>
                <a:spcPct val="90000"/>
              </a:lnSpc>
              <a:spcBef>
                <a:spcPts val="400"/>
              </a:spcBef>
              <a:spcAft>
                <a:spcPts val="0"/>
              </a:spcAft>
              <a:buClr>
                <a:schemeClr val="dk1"/>
              </a:buClr>
              <a:buSzPts val="1500"/>
              <a:buFont typeface="Open Sans"/>
              <a:buChar char="•"/>
              <a:defRPr sz="1500">
                <a:latin typeface="Open Sans"/>
                <a:ea typeface="Open Sans"/>
                <a:cs typeface="Open Sans"/>
                <a:sym typeface="Open Sans"/>
              </a:defRPr>
            </a:lvl8pPr>
            <a:lvl9pPr marL="4114800" lvl="8" indent="-323850" algn="l">
              <a:lnSpc>
                <a:spcPct val="90000"/>
              </a:lnSpc>
              <a:spcBef>
                <a:spcPts val="400"/>
              </a:spcBef>
              <a:spcAft>
                <a:spcPts val="0"/>
              </a:spcAft>
              <a:buClr>
                <a:schemeClr val="dk1"/>
              </a:buClr>
              <a:buSzPts val="1500"/>
              <a:buFont typeface="Open Sans"/>
              <a:buChar char="•"/>
              <a:defRPr sz="1500">
                <a:latin typeface="Open Sans"/>
                <a:ea typeface="Open Sans"/>
                <a:cs typeface="Open Sans"/>
                <a:sym typeface="Open Sans"/>
              </a:defRPr>
            </a:lvl9pPr>
          </a:lstStyle>
          <a:p>
            <a:endParaRPr/>
          </a:p>
        </p:txBody>
      </p:sp>
      <p:sp>
        <p:nvSpPr>
          <p:cNvPr id="36" name="Google Shape;36;p40"/>
          <p:cNvSpPr txBox="1">
            <a:spLocks noGrp="1"/>
          </p:cNvSpPr>
          <p:nvPr>
            <p:ph type="body" idx="2"/>
          </p:nvPr>
        </p:nvSpPr>
        <p:spPr>
          <a:xfrm>
            <a:off x="629841" y="1543050"/>
            <a:ext cx="2949300" cy="2858700"/>
          </a:xfrm>
          <a:prstGeom prst="rect">
            <a:avLst/>
          </a:prstGeom>
          <a:noFill/>
          <a:ln>
            <a:noFill/>
          </a:ln>
        </p:spPr>
        <p:txBody>
          <a:bodyPr spcFirstLastPara="1" wrap="square" lIns="68575" tIns="34275" rIns="68575" bIns="34275" anchor="t" anchorCtr="0">
            <a:normAutofit/>
          </a:bodyPr>
          <a:lstStyle>
            <a:lvl1pPr marL="457200" lvl="0" indent="-228600" algn="l">
              <a:lnSpc>
                <a:spcPct val="90000"/>
              </a:lnSpc>
              <a:spcBef>
                <a:spcPts val="800"/>
              </a:spcBef>
              <a:spcAft>
                <a:spcPts val="0"/>
              </a:spcAft>
              <a:buClr>
                <a:schemeClr val="dk1"/>
              </a:buClr>
              <a:buSzPts val="1200"/>
              <a:buFont typeface="Open Sans"/>
              <a:buNone/>
              <a:defRPr sz="1200">
                <a:latin typeface="Open Sans"/>
                <a:ea typeface="Open Sans"/>
                <a:cs typeface="Open Sans"/>
                <a:sym typeface="Open Sans"/>
              </a:defRPr>
            </a:lvl1pPr>
            <a:lvl2pPr marL="914400" lvl="1" indent="-228600" algn="l">
              <a:lnSpc>
                <a:spcPct val="90000"/>
              </a:lnSpc>
              <a:spcBef>
                <a:spcPts val="400"/>
              </a:spcBef>
              <a:spcAft>
                <a:spcPts val="0"/>
              </a:spcAft>
              <a:buClr>
                <a:schemeClr val="dk1"/>
              </a:buClr>
              <a:buSzPts val="1100"/>
              <a:buFont typeface="Open Sans"/>
              <a:buNone/>
              <a:defRPr sz="1100">
                <a:latin typeface="Open Sans"/>
                <a:ea typeface="Open Sans"/>
                <a:cs typeface="Open Sans"/>
                <a:sym typeface="Open Sans"/>
              </a:defRPr>
            </a:lvl2pPr>
            <a:lvl3pPr marL="1371600" lvl="2" indent="-228600" algn="l">
              <a:lnSpc>
                <a:spcPct val="90000"/>
              </a:lnSpc>
              <a:spcBef>
                <a:spcPts val="400"/>
              </a:spcBef>
              <a:spcAft>
                <a:spcPts val="0"/>
              </a:spcAft>
              <a:buClr>
                <a:schemeClr val="dk1"/>
              </a:buClr>
              <a:buSzPts val="900"/>
              <a:buFont typeface="Open Sans"/>
              <a:buNone/>
              <a:defRPr sz="900">
                <a:latin typeface="Open Sans"/>
                <a:ea typeface="Open Sans"/>
                <a:cs typeface="Open Sans"/>
                <a:sym typeface="Open Sans"/>
              </a:defRPr>
            </a:lvl3pPr>
            <a:lvl4pPr marL="1828800" lvl="3" indent="-228600" algn="l">
              <a:lnSpc>
                <a:spcPct val="90000"/>
              </a:lnSpc>
              <a:spcBef>
                <a:spcPts val="400"/>
              </a:spcBef>
              <a:spcAft>
                <a:spcPts val="0"/>
              </a:spcAft>
              <a:buClr>
                <a:schemeClr val="dk1"/>
              </a:buClr>
              <a:buSzPts val="800"/>
              <a:buFont typeface="Open Sans"/>
              <a:buNone/>
              <a:defRPr sz="800">
                <a:latin typeface="Open Sans"/>
                <a:ea typeface="Open Sans"/>
                <a:cs typeface="Open Sans"/>
                <a:sym typeface="Open Sans"/>
              </a:defRPr>
            </a:lvl4pPr>
            <a:lvl5pPr marL="2286000" lvl="4" indent="-228600" algn="l">
              <a:lnSpc>
                <a:spcPct val="90000"/>
              </a:lnSpc>
              <a:spcBef>
                <a:spcPts val="400"/>
              </a:spcBef>
              <a:spcAft>
                <a:spcPts val="0"/>
              </a:spcAft>
              <a:buClr>
                <a:schemeClr val="dk1"/>
              </a:buClr>
              <a:buSzPts val="800"/>
              <a:buFont typeface="Open Sans"/>
              <a:buNone/>
              <a:defRPr sz="800">
                <a:latin typeface="Open Sans"/>
                <a:ea typeface="Open Sans"/>
                <a:cs typeface="Open Sans"/>
                <a:sym typeface="Open Sans"/>
              </a:defRPr>
            </a:lvl5pPr>
            <a:lvl6pPr marL="2743200" lvl="5" indent="-228600" algn="l">
              <a:lnSpc>
                <a:spcPct val="90000"/>
              </a:lnSpc>
              <a:spcBef>
                <a:spcPts val="400"/>
              </a:spcBef>
              <a:spcAft>
                <a:spcPts val="0"/>
              </a:spcAft>
              <a:buClr>
                <a:schemeClr val="dk1"/>
              </a:buClr>
              <a:buSzPts val="800"/>
              <a:buFont typeface="Open Sans"/>
              <a:buNone/>
              <a:defRPr sz="800">
                <a:latin typeface="Open Sans"/>
                <a:ea typeface="Open Sans"/>
                <a:cs typeface="Open Sans"/>
                <a:sym typeface="Open Sans"/>
              </a:defRPr>
            </a:lvl6pPr>
            <a:lvl7pPr marL="3200400" lvl="6" indent="-228600" algn="l">
              <a:lnSpc>
                <a:spcPct val="90000"/>
              </a:lnSpc>
              <a:spcBef>
                <a:spcPts val="400"/>
              </a:spcBef>
              <a:spcAft>
                <a:spcPts val="0"/>
              </a:spcAft>
              <a:buClr>
                <a:schemeClr val="dk1"/>
              </a:buClr>
              <a:buSzPts val="800"/>
              <a:buFont typeface="Open Sans"/>
              <a:buNone/>
              <a:defRPr sz="800">
                <a:latin typeface="Open Sans"/>
                <a:ea typeface="Open Sans"/>
                <a:cs typeface="Open Sans"/>
                <a:sym typeface="Open Sans"/>
              </a:defRPr>
            </a:lvl7pPr>
            <a:lvl8pPr marL="3657600" lvl="7" indent="-228600" algn="l">
              <a:lnSpc>
                <a:spcPct val="90000"/>
              </a:lnSpc>
              <a:spcBef>
                <a:spcPts val="400"/>
              </a:spcBef>
              <a:spcAft>
                <a:spcPts val="0"/>
              </a:spcAft>
              <a:buClr>
                <a:schemeClr val="dk1"/>
              </a:buClr>
              <a:buSzPts val="800"/>
              <a:buFont typeface="Open Sans"/>
              <a:buNone/>
              <a:defRPr sz="800">
                <a:latin typeface="Open Sans"/>
                <a:ea typeface="Open Sans"/>
                <a:cs typeface="Open Sans"/>
                <a:sym typeface="Open Sans"/>
              </a:defRPr>
            </a:lvl8pPr>
            <a:lvl9pPr marL="4114800" lvl="8" indent="-228600" algn="l">
              <a:lnSpc>
                <a:spcPct val="90000"/>
              </a:lnSpc>
              <a:spcBef>
                <a:spcPts val="400"/>
              </a:spcBef>
              <a:spcAft>
                <a:spcPts val="0"/>
              </a:spcAft>
              <a:buClr>
                <a:schemeClr val="dk1"/>
              </a:buClr>
              <a:buSzPts val="800"/>
              <a:buFont typeface="Open Sans"/>
              <a:buNone/>
              <a:defRPr sz="800">
                <a:latin typeface="Open Sans"/>
                <a:ea typeface="Open Sans"/>
                <a:cs typeface="Open Sans"/>
                <a:sym typeface="Open Sans"/>
              </a:defRPr>
            </a:lvl9pPr>
          </a:lstStyle>
          <a:p>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bg>
      <p:bgPr>
        <a:blipFill>
          <a:blip r:embed="rId2">
            <a:alphaModFix/>
          </a:blip>
          <a:stretch>
            <a:fillRect/>
          </a:stretch>
        </a:blipFill>
        <a:effectLst/>
      </p:bgPr>
    </p:bg>
    <p:spTree>
      <p:nvGrpSpPr>
        <p:cNvPr id="1" name="Shape 37"/>
        <p:cNvGrpSpPr/>
        <p:nvPr/>
      </p:nvGrpSpPr>
      <p:grpSpPr>
        <a:xfrm>
          <a:off x="0" y="0"/>
          <a:ext cx="0" cy="0"/>
          <a:chOff x="0" y="0"/>
          <a:chExt cx="0" cy="0"/>
        </a:xfrm>
      </p:grpSpPr>
      <p:sp>
        <p:nvSpPr>
          <p:cNvPr id="38" name="Google Shape;38;p41"/>
          <p:cNvSpPr txBox="1">
            <a:spLocks noGrp="1"/>
          </p:cNvSpPr>
          <p:nvPr>
            <p:ph type="title"/>
          </p:nvPr>
        </p:nvSpPr>
        <p:spPr>
          <a:xfrm>
            <a:off x="629841" y="342900"/>
            <a:ext cx="2949300" cy="1200300"/>
          </a:xfrm>
          <a:prstGeom prst="rect">
            <a:avLst/>
          </a:prstGeom>
          <a:noFill/>
          <a:ln>
            <a:noFill/>
          </a:ln>
        </p:spPr>
        <p:txBody>
          <a:bodyPr spcFirstLastPara="1" wrap="square" lIns="68575" tIns="34275" rIns="68575" bIns="34275" anchor="b" anchorCtr="0">
            <a:normAutofit/>
          </a:bodyPr>
          <a:lstStyle>
            <a:lvl1pPr lvl="0" algn="l">
              <a:lnSpc>
                <a:spcPct val="90000"/>
              </a:lnSpc>
              <a:spcBef>
                <a:spcPts val="0"/>
              </a:spcBef>
              <a:spcAft>
                <a:spcPts val="0"/>
              </a:spcAft>
              <a:buClr>
                <a:schemeClr val="dk1"/>
              </a:buClr>
              <a:buSzPts val="2400"/>
              <a:buFont typeface="Open Sans"/>
              <a:buNone/>
              <a:defRPr sz="2400">
                <a:latin typeface="Open Sans"/>
                <a:ea typeface="Open Sans"/>
                <a:cs typeface="Open Sans"/>
                <a:sym typeface="Open Sans"/>
              </a:defRPr>
            </a:lvl1pPr>
            <a:lvl2pPr lvl="1" algn="l">
              <a:lnSpc>
                <a:spcPct val="100000"/>
              </a:lnSpc>
              <a:spcBef>
                <a:spcPts val="0"/>
              </a:spcBef>
              <a:spcAft>
                <a:spcPts val="0"/>
              </a:spcAft>
              <a:buSzPts val="1100"/>
              <a:buFont typeface="Open Sans"/>
              <a:buNone/>
              <a:defRPr>
                <a:latin typeface="Open Sans"/>
                <a:ea typeface="Open Sans"/>
                <a:cs typeface="Open Sans"/>
                <a:sym typeface="Open Sans"/>
              </a:defRPr>
            </a:lvl2pPr>
            <a:lvl3pPr lvl="2" algn="l">
              <a:lnSpc>
                <a:spcPct val="100000"/>
              </a:lnSpc>
              <a:spcBef>
                <a:spcPts val="0"/>
              </a:spcBef>
              <a:spcAft>
                <a:spcPts val="0"/>
              </a:spcAft>
              <a:buSzPts val="1100"/>
              <a:buFont typeface="Open Sans"/>
              <a:buNone/>
              <a:defRPr>
                <a:latin typeface="Open Sans"/>
                <a:ea typeface="Open Sans"/>
                <a:cs typeface="Open Sans"/>
                <a:sym typeface="Open Sans"/>
              </a:defRPr>
            </a:lvl3pPr>
            <a:lvl4pPr lvl="3" algn="l">
              <a:lnSpc>
                <a:spcPct val="100000"/>
              </a:lnSpc>
              <a:spcBef>
                <a:spcPts val="0"/>
              </a:spcBef>
              <a:spcAft>
                <a:spcPts val="0"/>
              </a:spcAft>
              <a:buSzPts val="1100"/>
              <a:buFont typeface="Open Sans"/>
              <a:buNone/>
              <a:defRPr>
                <a:latin typeface="Open Sans"/>
                <a:ea typeface="Open Sans"/>
                <a:cs typeface="Open Sans"/>
                <a:sym typeface="Open Sans"/>
              </a:defRPr>
            </a:lvl4pPr>
            <a:lvl5pPr lvl="4" algn="l">
              <a:lnSpc>
                <a:spcPct val="100000"/>
              </a:lnSpc>
              <a:spcBef>
                <a:spcPts val="0"/>
              </a:spcBef>
              <a:spcAft>
                <a:spcPts val="0"/>
              </a:spcAft>
              <a:buSzPts val="1100"/>
              <a:buFont typeface="Open Sans"/>
              <a:buNone/>
              <a:defRPr>
                <a:latin typeface="Open Sans"/>
                <a:ea typeface="Open Sans"/>
                <a:cs typeface="Open Sans"/>
                <a:sym typeface="Open Sans"/>
              </a:defRPr>
            </a:lvl5pPr>
            <a:lvl6pPr lvl="5" algn="l">
              <a:lnSpc>
                <a:spcPct val="100000"/>
              </a:lnSpc>
              <a:spcBef>
                <a:spcPts val="0"/>
              </a:spcBef>
              <a:spcAft>
                <a:spcPts val="0"/>
              </a:spcAft>
              <a:buSzPts val="1100"/>
              <a:buFont typeface="Open Sans"/>
              <a:buNone/>
              <a:defRPr>
                <a:latin typeface="Open Sans"/>
                <a:ea typeface="Open Sans"/>
                <a:cs typeface="Open Sans"/>
                <a:sym typeface="Open Sans"/>
              </a:defRPr>
            </a:lvl6pPr>
            <a:lvl7pPr lvl="6" algn="l">
              <a:lnSpc>
                <a:spcPct val="100000"/>
              </a:lnSpc>
              <a:spcBef>
                <a:spcPts val="0"/>
              </a:spcBef>
              <a:spcAft>
                <a:spcPts val="0"/>
              </a:spcAft>
              <a:buSzPts val="1100"/>
              <a:buFont typeface="Open Sans"/>
              <a:buNone/>
              <a:defRPr>
                <a:latin typeface="Open Sans"/>
                <a:ea typeface="Open Sans"/>
                <a:cs typeface="Open Sans"/>
                <a:sym typeface="Open Sans"/>
              </a:defRPr>
            </a:lvl7pPr>
            <a:lvl8pPr lvl="7" algn="l">
              <a:lnSpc>
                <a:spcPct val="100000"/>
              </a:lnSpc>
              <a:spcBef>
                <a:spcPts val="0"/>
              </a:spcBef>
              <a:spcAft>
                <a:spcPts val="0"/>
              </a:spcAft>
              <a:buSzPts val="1100"/>
              <a:buFont typeface="Open Sans"/>
              <a:buNone/>
              <a:defRPr>
                <a:latin typeface="Open Sans"/>
                <a:ea typeface="Open Sans"/>
                <a:cs typeface="Open Sans"/>
                <a:sym typeface="Open Sans"/>
              </a:defRPr>
            </a:lvl8pPr>
            <a:lvl9pPr lvl="8" algn="l">
              <a:lnSpc>
                <a:spcPct val="100000"/>
              </a:lnSpc>
              <a:spcBef>
                <a:spcPts val="0"/>
              </a:spcBef>
              <a:spcAft>
                <a:spcPts val="0"/>
              </a:spcAft>
              <a:buSzPts val="1100"/>
              <a:buFont typeface="Open Sans"/>
              <a:buNone/>
              <a:defRPr>
                <a:latin typeface="Open Sans"/>
                <a:ea typeface="Open Sans"/>
                <a:cs typeface="Open Sans"/>
                <a:sym typeface="Open Sans"/>
              </a:defRPr>
            </a:lvl9pPr>
          </a:lstStyle>
          <a:p>
            <a:endParaRPr/>
          </a:p>
        </p:txBody>
      </p:sp>
      <p:sp>
        <p:nvSpPr>
          <p:cNvPr id="39" name="Google Shape;39;p41"/>
          <p:cNvSpPr>
            <a:spLocks noGrp="1"/>
          </p:cNvSpPr>
          <p:nvPr>
            <p:ph type="pic" idx="2"/>
          </p:nvPr>
        </p:nvSpPr>
        <p:spPr>
          <a:xfrm>
            <a:off x="3887391" y="740569"/>
            <a:ext cx="4629300" cy="3655200"/>
          </a:xfrm>
          <a:prstGeom prst="rect">
            <a:avLst/>
          </a:prstGeom>
          <a:noFill/>
          <a:ln>
            <a:noFill/>
          </a:ln>
        </p:spPr>
      </p:sp>
      <p:sp>
        <p:nvSpPr>
          <p:cNvPr id="40" name="Google Shape;40;p41"/>
          <p:cNvSpPr txBox="1">
            <a:spLocks noGrp="1"/>
          </p:cNvSpPr>
          <p:nvPr>
            <p:ph type="body" idx="1"/>
          </p:nvPr>
        </p:nvSpPr>
        <p:spPr>
          <a:xfrm>
            <a:off x="629841" y="1543050"/>
            <a:ext cx="2949300" cy="2858700"/>
          </a:xfrm>
          <a:prstGeom prst="rect">
            <a:avLst/>
          </a:prstGeom>
          <a:noFill/>
          <a:ln>
            <a:noFill/>
          </a:ln>
        </p:spPr>
        <p:txBody>
          <a:bodyPr spcFirstLastPara="1" wrap="square" lIns="68575" tIns="34275" rIns="68575" bIns="34275" anchor="t" anchorCtr="0">
            <a:normAutofit/>
          </a:bodyPr>
          <a:lstStyle>
            <a:lvl1pPr marL="457200" lvl="0" indent="-228600" algn="l">
              <a:lnSpc>
                <a:spcPct val="90000"/>
              </a:lnSpc>
              <a:spcBef>
                <a:spcPts val="800"/>
              </a:spcBef>
              <a:spcAft>
                <a:spcPts val="0"/>
              </a:spcAft>
              <a:buClr>
                <a:schemeClr val="dk1"/>
              </a:buClr>
              <a:buSzPts val="1200"/>
              <a:buFont typeface="Open Sans"/>
              <a:buNone/>
              <a:defRPr sz="1200">
                <a:latin typeface="Open Sans"/>
                <a:ea typeface="Open Sans"/>
                <a:cs typeface="Open Sans"/>
                <a:sym typeface="Open Sans"/>
              </a:defRPr>
            </a:lvl1pPr>
            <a:lvl2pPr marL="914400" lvl="1" indent="-228600" algn="l">
              <a:lnSpc>
                <a:spcPct val="90000"/>
              </a:lnSpc>
              <a:spcBef>
                <a:spcPts val="400"/>
              </a:spcBef>
              <a:spcAft>
                <a:spcPts val="0"/>
              </a:spcAft>
              <a:buClr>
                <a:schemeClr val="dk1"/>
              </a:buClr>
              <a:buSzPts val="1100"/>
              <a:buFont typeface="Open Sans"/>
              <a:buNone/>
              <a:defRPr sz="1100">
                <a:latin typeface="Open Sans"/>
                <a:ea typeface="Open Sans"/>
                <a:cs typeface="Open Sans"/>
                <a:sym typeface="Open Sans"/>
              </a:defRPr>
            </a:lvl2pPr>
            <a:lvl3pPr marL="1371600" lvl="2" indent="-228600" algn="l">
              <a:lnSpc>
                <a:spcPct val="90000"/>
              </a:lnSpc>
              <a:spcBef>
                <a:spcPts val="400"/>
              </a:spcBef>
              <a:spcAft>
                <a:spcPts val="0"/>
              </a:spcAft>
              <a:buClr>
                <a:schemeClr val="dk1"/>
              </a:buClr>
              <a:buSzPts val="900"/>
              <a:buFont typeface="Open Sans"/>
              <a:buNone/>
              <a:defRPr sz="900">
                <a:latin typeface="Open Sans"/>
                <a:ea typeface="Open Sans"/>
                <a:cs typeface="Open Sans"/>
                <a:sym typeface="Open Sans"/>
              </a:defRPr>
            </a:lvl3pPr>
            <a:lvl4pPr marL="1828800" lvl="3" indent="-228600" algn="l">
              <a:lnSpc>
                <a:spcPct val="90000"/>
              </a:lnSpc>
              <a:spcBef>
                <a:spcPts val="400"/>
              </a:spcBef>
              <a:spcAft>
                <a:spcPts val="0"/>
              </a:spcAft>
              <a:buClr>
                <a:schemeClr val="dk1"/>
              </a:buClr>
              <a:buSzPts val="800"/>
              <a:buFont typeface="Open Sans"/>
              <a:buNone/>
              <a:defRPr sz="800">
                <a:latin typeface="Open Sans"/>
                <a:ea typeface="Open Sans"/>
                <a:cs typeface="Open Sans"/>
                <a:sym typeface="Open Sans"/>
              </a:defRPr>
            </a:lvl4pPr>
            <a:lvl5pPr marL="2286000" lvl="4" indent="-228600" algn="l">
              <a:lnSpc>
                <a:spcPct val="90000"/>
              </a:lnSpc>
              <a:spcBef>
                <a:spcPts val="400"/>
              </a:spcBef>
              <a:spcAft>
                <a:spcPts val="0"/>
              </a:spcAft>
              <a:buClr>
                <a:schemeClr val="dk1"/>
              </a:buClr>
              <a:buSzPts val="800"/>
              <a:buFont typeface="Open Sans"/>
              <a:buNone/>
              <a:defRPr sz="800">
                <a:latin typeface="Open Sans"/>
                <a:ea typeface="Open Sans"/>
                <a:cs typeface="Open Sans"/>
                <a:sym typeface="Open Sans"/>
              </a:defRPr>
            </a:lvl5pPr>
            <a:lvl6pPr marL="2743200" lvl="5" indent="-228600" algn="l">
              <a:lnSpc>
                <a:spcPct val="90000"/>
              </a:lnSpc>
              <a:spcBef>
                <a:spcPts val="400"/>
              </a:spcBef>
              <a:spcAft>
                <a:spcPts val="0"/>
              </a:spcAft>
              <a:buClr>
                <a:schemeClr val="dk1"/>
              </a:buClr>
              <a:buSzPts val="800"/>
              <a:buFont typeface="Open Sans"/>
              <a:buNone/>
              <a:defRPr sz="800">
                <a:latin typeface="Open Sans"/>
                <a:ea typeface="Open Sans"/>
                <a:cs typeface="Open Sans"/>
                <a:sym typeface="Open Sans"/>
              </a:defRPr>
            </a:lvl6pPr>
            <a:lvl7pPr marL="3200400" lvl="6" indent="-228600" algn="l">
              <a:lnSpc>
                <a:spcPct val="90000"/>
              </a:lnSpc>
              <a:spcBef>
                <a:spcPts val="400"/>
              </a:spcBef>
              <a:spcAft>
                <a:spcPts val="0"/>
              </a:spcAft>
              <a:buClr>
                <a:schemeClr val="dk1"/>
              </a:buClr>
              <a:buSzPts val="800"/>
              <a:buFont typeface="Open Sans"/>
              <a:buNone/>
              <a:defRPr sz="800">
                <a:latin typeface="Open Sans"/>
                <a:ea typeface="Open Sans"/>
                <a:cs typeface="Open Sans"/>
                <a:sym typeface="Open Sans"/>
              </a:defRPr>
            </a:lvl7pPr>
            <a:lvl8pPr marL="3657600" lvl="7" indent="-228600" algn="l">
              <a:lnSpc>
                <a:spcPct val="90000"/>
              </a:lnSpc>
              <a:spcBef>
                <a:spcPts val="400"/>
              </a:spcBef>
              <a:spcAft>
                <a:spcPts val="0"/>
              </a:spcAft>
              <a:buClr>
                <a:schemeClr val="dk1"/>
              </a:buClr>
              <a:buSzPts val="800"/>
              <a:buFont typeface="Open Sans"/>
              <a:buNone/>
              <a:defRPr sz="800">
                <a:latin typeface="Open Sans"/>
                <a:ea typeface="Open Sans"/>
                <a:cs typeface="Open Sans"/>
                <a:sym typeface="Open Sans"/>
              </a:defRPr>
            </a:lvl8pPr>
            <a:lvl9pPr marL="4114800" lvl="8" indent="-228600" algn="l">
              <a:lnSpc>
                <a:spcPct val="90000"/>
              </a:lnSpc>
              <a:spcBef>
                <a:spcPts val="400"/>
              </a:spcBef>
              <a:spcAft>
                <a:spcPts val="0"/>
              </a:spcAft>
              <a:buClr>
                <a:schemeClr val="dk1"/>
              </a:buClr>
              <a:buSzPts val="800"/>
              <a:buFont typeface="Open Sans"/>
              <a:buNone/>
              <a:defRPr sz="800">
                <a:latin typeface="Open Sans"/>
                <a:ea typeface="Open Sans"/>
                <a:cs typeface="Open Sans"/>
                <a:sym typeface="Open Sans"/>
              </a:defRPr>
            </a:lvl9pPr>
          </a:lstStyle>
          <a:p>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bg>
      <p:bgPr>
        <a:blipFill>
          <a:blip r:embed="rId2">
            <a:alphaModFix/>
          </a:blip>
          <a:stretch>
            <a:fillRect/>
          </a:stretch>
        </a:blipFill>
        <a:effectLst/>
      </p:bgPr>
    </p:bg>
    <p:spTree>
      <p:nvGrpSpPr>
        <p:cNvPr id="1" name="Shape 41"/>
        <p:cNvGrpSpPr/>
        <p:nvPr/>
      </p:nvGrpSpPr>
      <p:grpSpPr>
        <a:xfrm>
          <a:off x="0" y="0"/>
          <a:ext cx="0" cy="0"/>
          <a:chOff x="0" y="0"/>
          <a:chExt cx="0" cy="0"/>
        </a:xfrm>
      </p:grpSpPr>
      <p:sp>
        <p:nvSpPr>
          <p:cNvPr id="42" name="Google Shape;42;p42"/>
          <p:cNvSpPr txBox="1">
            <a:spLocks noGrp="1"/>
          </p:cNvSpPr>
          <p:nvPr>
            <p:ph type="title"/>
          </p:nvPr>
        </p:nvSpPr>
        <p:spPr>
          <a:xfrm>
            <a:off x="628650" y="273844"/>
            <a:ext cx="7886700" cy="994200"/>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1400"/>
              <a:buFont typeface="Open Sans"/>
              <a:buNone/>
              <a:defRPr>
                <a:latin typeface="Open Sans"/>
                <a:ea typeface="Open Sans"/>
                <a:cs typeface="Open Sans"/>
                <a:sym typeface="Open Sans"/>
              </a:defRPr>
            </a:lvl1pPr>
            <a:lvl2pPr lvl="1" algn="l">
              <a:lnSpc>
                <a:spcPct val="100000"/>
              </a:lnSpc>
              <a:spcBef>
                <a:spcPts val="0"/>
              </a:spcBef>
              <a:spcAft>
                <a:spcPts val="0"/>
              </a:spcAft>
              <a:buSzPts val="1100"/>
              <a:buFont typeface="Open Sans"/>
              <a:buNone/>
              <a:defRPr>
                <a:latin typeface="Open Sans"/>
                <a:ea typeface="Open Sans"/>
                <a:cs typeface="Open Sans"/>
                <a:sym typeface="Open Sans"/>
              </a:defRPr>
            </a:lvl2pPr>
            <a:lvl3pPr lvl="2" algn="l">
              <a:lnSpc>
                <a:spcPct val="100000"/>
              </a:lnSpc>
              <a:spcBef>
                <a:spcPts val="0"/>
              </a:spcBef>
              <a:spcAft>
                <a:spcPts val="0"/>
              </a:spcAft>
              <a:buSzPts val="1100"/>
              <a:buFont typeface="Open Sans"/>
              <a:buNone/>
              <a:defRPr>
                <a:latin typeface="Open Sans"/>
                <a:ea typeface="Open Sans"/>
                <a:cs typeface="Open Sans"/>
                <a:sym typeface="Open Sans"/>
              </a:defRPr>
            </a:lvl3pPr>
            <a:lvl4pPr lvl="3" algn="l">
              <a:lnSpc>
                <a:spcPct val="100000"/>
              </a:lnSpc>
              <a:spcBef>
                <a:spcPts val="0"/>
              </a:spcBef>
              <a:spcAft>
                <a:spcPts val="0"/>
              </a:spcAft>
              <a:buSzPts val="1100"/>
              <a:buFont typeface="Open Sans"/>
              <a:buNone/>
              <a:defRPr>
                <a:latin typeface="Open Sans"/>
                <a:ea typeface="Open Sans"/>
                <a:cs typeface="Open Sans"/>
                <a:sym typeface="Open Sans"/>
              </a:defRPr>
            </a:lvl4pPr>
            <a:lvl5pPr lvl="4" algn="l">
              <a:lnSpc>
                <a:spcPct val="100000"/>
              </a:lnSpc>
              <a:spcBef>
                <a:spcPts val="0"/>
              </a:spcBef>
              <a:spcAft>
                <a:spcPts val="0"/>
              </a:spcAft>
              <a:buSzPts val="1100"/>
              <a:buFont typeface="Open Sans"/>
              <a:buNone/>
              <a:defRPr>
                <a:latin typeface="Open Sans"/>
                <a:ea typeface="Open Sans"/>
                <a:cs typeface="Open Sans"/>
                <a:sym typeface="Open Sans"/>
              </a:defRPr>
            </a:lvl5pPr>
            <a:lvl6pPr lvl="5" algn="l">
              <a:lnSpc>
                <a:spcPct val="100000"/>
              </a:lnSpc>
              <a:spcBef>
                <a:spcPts val="0"/>
              </a:spcBef>
              <a:spcAft>
                <a:spcPts val="0"/>
              </a:spcAft>
              <a:buSzPts val="1100"/>
              <a:buFont typeface="Open Sans"/>
              <a:buNone/>
              <a:defRPr>
                <a:latin typeface="Open Sans"/>
                <a:ea typeface="Open Sans"/>
                <a:cs typeface="Open Sans"/>
                <a:sym typeface="Open Sans"/>
              </a:defRPr>
            </a:lvl6pPr>
            <a:lvl7pPr lvl="6" algn="l">
              <a:lnSpc>
                <a:spcPct val="100000"/>
              </a:lnSpc>
              <a:spcBef>
                <a:spcPts val="0"/>
              </a:spcBef>
              <a:spcAft>
                <a:spcPts val="0"/>
              </a:spcAft>
              <a:buSzPts val="1100"/>
              <a:buFont typeface="Open Sans"/>
              <a:buNone/>
              <a:defRPr>
                <a:latin typeface="Open Sans"/>
                <a:ea typeface="Open Sans"/>
                <a:cs typeface="Open Sans"/>
                <a:sym typeface="Open Sans"/>
              </a:defRPr>
            </a:lvl7pPr>
            <a:lvl8pPr lvl="7" algn="l">
              <a:lnSpc>
                <a:spcPct val="100000"/>
              </a:lnSpc>
              <a:spcBef>
                <a:spcPts val="0"/>
              </a:spcBef>
              <a:spcAft>
                <a:spcPts val="0"/>
              </a:spcAft>
              <a:buSzPts val="1100"/>
              <a:buFont typeface="Open Sans"/>
              <a:buNone/>
              <a:defRPr>
                <a:latin typeface="Open Sans"/>
                <a:ea typeface="Open Sans"/>
                <a:cs typeface="Open Sans"/>
                <a:sym typeface="Open Sans"/>
              </a:defRPr>
            </a:lvl8pPr>
            <a:lvl9pPr lvl="8" algn="l">
              <a:lnSpc>
                <a:spcPct val="100000"/>
              </a:lnSpc>
              <a:spcBef>
                <a:spcPts val="0"/>
              </a:spcBef>
              <a:spcAft>
                <a:spcPts val="0"/>
              </a:spcAft>
              <a:buSzPts val="1100"/>
              <a:buFont typeface="Open Sans"/>
              <a:buNone/>
              <a:defRPr>
                <a:latin typeface="Open Sans"/>
                <a:ea typeface="Open Sans"/>
                <a:cs typeface="Open Sans"/>
                <a:sym typeface="Open Sans"/>
              </a:defRPr>
            </a:lvl9pPr>
          </a:lstStyle>
          <a:p>
            <a:endParaRPr/>
          </a:p>
        </p:txBody>
      </p:sp>
      <p:sp>
        <p:nvSpPr>
          <p:cNvPr id="43" name="Google Shape;43;p42"/>
          <p:cNvSpPr txBox="1">
            <a:spLocks noGrp="1"/>
          </p:cNvSpPr>
          <p:nvPr>
            <p:ph type="body" idx="1"/>
          </p:nvPr>
        </p:nvSpPr>
        <p:spPr>
          <a:xfrm rot="5400000">
            <a:off x="2940300" y="-942431"/>
            <a:ext cx="3263400" cy="7886700"/>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Font typeface="Open Sans"/>
              <a:buChar char="•"/>
              <a:defRPr>
                <a:latin typeface="Open Sans"/>
                <a:ea typeface="Open Sans"/>
                <a:cs typeface="Open Sans"/>
                <a:sym typeface="Open Sans"/>
              </a:defRPr>
            </a:lvl1pPr>
            <a:lvl2pPr marL="914400" lvl="1" indent="-317500" algn="l">
              <a:lnSpc>
                <a:spcPct val="90000"/>
              </a:lnSpc>
              <a:spcBef>
                <a:spcPts val="400"/>
              </a:spcBef>
              <a:spcAft>
                <a:spcPts val="0"/>
              </a:spcAft>
              <a:buClr>
                <a:schemeClr val="dk1"/>
              </a:buClr>
              <a:buSzPts val="1400"/>
              <a:buFont typeface="Open Sans"/>
              <a:buChar char="•"/>
              <a:defRPr>
                <a:latin typeface="Open Sans"/>
                <a:ea typeface="Open Sans"/>
                <a:cs typeface="Open Sans"/>
                <a:sym typeface="Open Sans"/>
              </a:defRPr>
            </a:lvl2pPr>
            <a:lvl3pPr marL="1371600" lvl="2" indent="-317500" algn="l">
              <a:lnSpc>
                <a:spcPct val="90000"/>
              </a:lnSpc>
              <a:spcBef>
                <a:spcPts val="400"/>
              </a:spcBef>
              <a:spcAft>
                <a:spcPts val="0"/>
              </a:spcAft>
              <a:buClr>
                <a:schemeClr val="dk1"/>
              </a:buClr>
              <a:buSzPts val="1400"/>
              <a:buFont typeface="Open Sans"/>
              <a:buChar char="•"/>
              <a:defRPr>
                <a:latin typeface="Open Sans"/>
                <a:ea typeface="Open Sans"/>
                <a:cs typeface="Open Sans"/>
                <a:sym typeface="Open Sans"/>
              </a:defRPr>
            </a:lvl3pPr>
            <a:lvl4pPr marL="1828800" lvl="3" indent="-317500" algn="l">
              <a:lnSpc>
                <a:spcPct val="90000"/>
              </a:lnSpc>
              <a:spcBef>
                <a:spcPts val="400"/>
              </a:spcBef>
              <a:spcAft>
                <a:spcPts val="0"/>
              </a:spcAft>
              <a:buClr>
                <a:schemeClr val="dk1"/>
              </a:buClr>
              <a:buSzPts val="1400"/>
              <a:buFont typeface="Open Sans"/>
              <a:buChar char="•"/>
              <a:defRPr>
                <a:latin typeface="Open Sans"/>
                <a:ea typeface="Open Sans"/>
                <a:cs typeface="Open Sans"/>
                <a:sym typeface="Open Sans"/>
              </a:defRPr>
            </a:lvl4pPr>
            <a:lvl5pPr marL="2286000" lvl="4" indent="-317500" algn="l">
              <a:lnSpc>
                <a:spcPct val="90000"/>
              </a:lnSpc>
              <a:spcBef>
                <a:spcPts val="400"/>
              </a:spcBef>
              <a:spcAft>
                <a:spcPts val="0"/>
              </a:spcAft>
              <a:buClr>
                <a:schemeClr val="dk1"/>
              </a:buClr>
              <a:buSzPts val="1400"/>
              <a:buFont typeface="Open Sans"/>
              <a:buChar char="•"/>
              <a:defRPr>
                <a:latin typeface="Open Sans"/>
                <a:ea typeface="Open Sans"/>
                <a:cs typeface="Open Sans"/>
                <a:sym typeface="Open Sans"/>
              </a:defRPr>
            </a:lvl5pPr>
            <a:lvl6pPr marL="2743200" lvl="5" indent="-317500" algn="l">
              <a:lnSpc>
                <a:spcPct val="90000"/>
              </a:lnSpc>
              <a:spcBef>
                <a:spcPts val="400"/>
              </a:spcBef>
              <a:spcAft>
                <a:spcPts val="0"/>
              </a:spcAft>
              <a:buClr>
                <a:schemeClr val="dk1"/>
              </a:buClr>
              <a:buSzPts val="1400"/>
              <a:buFont typeface="Open Sans"/>
              <a:buChar char="•"/>
              <a:defRPr>
                <a:latin typeface="Open Sans"/>
                <a:ea typeface="Open Sans"/>
                <a:cs typeface="Open Sans"/>
                <a:sym typeface="Open Sans"/>
              </a:defRPr>
            </a:lvl6pPr>
            <a:lvl7pPr marL="3200400" lvl="6" indent="-317500" algn="l">
              <a:lnSpc>
                <a:spcPct val="90000"/>
              </a:lnSpc>
              <a:spcBef>
                <a:spcPts val="400"/>
              </a:spcBef>
              <a:spcAft>
                <a:spcPts val="0"/>
              </a:spcAft>
              <a:buClr>
                <a:schemeClr val="dk1"/>
              </a:buClr>
              <a:buSzPts val="1400"/>
              <a:buFont typeface="Open Sans"/>
              <a:buChar char="•"/>
              <a:defRPr>
                <a:latin typeface="Open Sans"/>
                <a:ea typeface="Open Sans"/>
                <a:cs typeface="Open Sans"/>
                <a:sym typeface="Open Sans"/>
              </a:defRPr>
            </a:lvl7pPr>
            <a:lvl8pPr marL="3657600" lvl="7" indent="-317500" algn="l">
              <a:lnSpc>
                <a:spcPct val="90000"/>
              </a:lnSpc>
              <a:spcBef>
                <a:spcPts val="400"/>
              </a:spcBef>
              <a:spcAft>
                <a:spcPts val="0"/>
              </a:spcAft>
              <a:buClr>
                <a:schemeClr val="dk1"/>
              </a:buClr>
              <a:buSzPts val="1400"/>
              <a:buFont typeface="Open Sans"/>
              <a:buChar char="•"/>
              <a:defRPr>
                <a:latin typeface="Open Sans"/>
                <a:ea typeface="Open Sans"/>
                <a:cs typeface="Open Sans"/>
                <a:sym typeface="Open Sans"/>
              </a:defRPr>
            </a:lvl8pPr>
            <a:lvl9pPr marL="4114800" lvl="8" indent="-317500" algn="l">
              <a:lnSpc>
                <a:spcPct val="90000"/>
              </a:lnSpc>
              <a:spcBef>
                <a:spcPts val="400"/>
              </a:spcBef>
              <a:spcAft>
                <a:spcPts val="0"/>
              </a:spcAft>
              <a:buClr>
                <a:schemeClr val="dk1"/>
              </a:buClr>
              <a:buSzPts val="1400"/>
              <a:buFont typeface="Open Sans"/>
              <a:buChar char="•"/>
              <a:defRPr>
                <a:latin typeface="Open Sans"/>
                <a:ea typeface="Open Sans"/>
                <a:cs typeface="Open Sans"/>
                <a:sym typeface="Open Sans"/>
              </a:defRPr>
            </a:lvl9pPr>
          </a:lstStyle>
          <a:p>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bg>
      <p:bgPr>
        <a:blipFill>
          <a:blip r:embed="rId2">
            <a:alphaModFix/>
          </a:blip>
          <a:stretch>
            <a:fillRect/>
          </a:stretch>
        </a:blipFill>
        <a:effectLst/>
      </p:bgPr>
    </p:bg>
    <p:spTree>
      <p:nvGrpSpPr>
        <p:cNvPr id="1" name="Shape 44"/>
        <p:cNvGrpSpPr/>
        <p:nvPr/>
      </p:nvGrpSpPr>
      <p:grpSpPr>
        <a:xfrm>
          <a:off x="0" y="0"/>
          <a:ext cx="0" cy="0"/>
          <a:chOff x="0" y="0"/>
          <a:chExt cx="0" cy="0"/>
        </a:xfrm>
      </p:grpSpPr>
      <p:sp>
        <p:nvSpPr>
          <p:cNvPr id="45" name="Google Shape;45;p43"/>
          <p:cNvSpPr txBox="1">
            <a:spLocks noGrp="1"/>
          </p:cNvSpPr>
          <p:nvPr>
            <p:ph type="title"/>
          </p:nvPr>
        </p:nvSpPr>
        <p:spPr>
          <a:xfrm rot="5400000">
            <a:off x="5350050" y="1467544"/>
            <a:ext cx="4359000" cy="1971600"/>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1400"/>
              <a:buFont typeface="Open Sans"/>
              <a:buNone/>
              <a:defRPr>
                <a:latin typeface="Open Sans"/>
                <a:ea typeface="Open Sans"/>
                <a:cs typeface="Open Sans"/>
                <a:sym typeface="Open Sans"/>
              </a:defRPr>
            </a:lvl1pPr>
            <a:lvl2pPr lvl="1" algn="l">
              <a:lnSpc>
                <a:spcPct val="100000"/>
              </a:lnSpc>
              <a:spcBef>
                <a:spcPts val="0"/>
              </a:spcBef>
              <a:spcAft>
                <a:spcPts val="0"/>
              </a:spcAft>
              <a:buSzPts val="1100"/>
              <a:buFont typeface="Open Sans"/>
              <a:buNone/>
              <a:defRPr>
                <a:latin typeface="Open Sans"/>
                <a:ea typeface="Open Sans"/>
                <a:cs typeface="Open Sans"/>
                <a:sym typeface="Open Sans"/>
              </a:defRPr>
            </a:lvl2pPr>
            <a:lvl3pPr lvl="2" algn="l">
              <a:lnSpc>
                <a:spcPct val="100000"/>
              </a:lnSpc>
              <a:spcBef>
                <a:spcPts val="0"/>
              </a:spcBef>
              <a:spcAft>
                <a:spcPts val="0"/>
              </a:spcAft>
              <a:buSzPts val="1100"/>
              <a:buFont typeface="Open Sans"/>
              <a:buNone/>
              <a:defRPr>
                <a:latin typeface="Open Sans"/>
                <a:ea typeface="Open Sans"/>
                <a:cs typeface="Open Sans"/>
                <a:sym typeface="Open Sans"/>
              </a:defRPr>
            </a:lvl3pPr>
            <a:lvl4pPr lvl="3" algn="l">
              <a:lnSpc>
                <a:spcPct val="100000"/>
              </a:lnSpc>
              <a:spcBef>
                <a:spcPts val="0"/>
              </a:spcBef>
              <a:spcAft>
                <a:spcPts val="0"/>
              </a:spcAft>
              <a:buSzPts val="1100"/>
              <a:buFont typeface="Open Sans"/>
              <a:buNone/>
              <a:defRPr>
                <a:latin typeface="Open Sans"/>
                <a:ea typeface="Open Sans"/>
                <a:cs typeface="Open Sans"/>
                <a:sym typeface="Open Sans"/>
              </a:defRPr>
            </a:lvl4pPr>
            <a:lvl5pPr lvl="4" algn="l">
              <a:lnSpc>
                <a:spcPct val="100000"/>
              </a:lnSpc>
              <a:spcBef>
                <a:spcPts val="0"/>
              </a:spcBef>
              <a:spcAft>
                <a:spcPts val="0"/>
              </a:spcAft>
              <a:buSzPts val="1100"/>
              <a:buFont typeface="Open Sans"/>
              <a:buNone/>
              <a:defRPr>
                <a:latin typeface="Open Sans"/>
                <a:ea typeface="Open Sans"/>
                <a:cs typeface="Open Sans"/>
                <a:sym typeface="Open Sans"/>
              </a:defRPr>
            </a:lvl5pPr>
            <a:lvl6pPr lvl="5" algn="l">
              <a:lnSpc>
                <a:spcPct val="100000"/>
              </a:lnSpc>
              <a:spcBef>
                <a:spcPts val="0"/>
              </a:spcBef>
              <a:spcAft>
                <a:spcPts val="0"/>
              </a:spcAft>
              <a:buSzPts val="1100"/>
              <a:buFont typeface="Open Sans"/>
              <a:buNone/>
              <a:defRPr>
                <a:latin typeface="Open Sans"/>
                <a:ea typeface="Open Sans"/>
                <a:cs typeface="Open Sans"/>
                <a:sym typeface="Open Sans"/>
              </a:defRPr>
            </a:lvl6pPr>
            <a:lvl7pPr lvl="6" algn="l">
              <a:lnSpc>
                <a:spcPct val="100000"/>
              </a:lnSpc>
              <a:spcBef>
                <a:spcPts val="0"/>
              </a:spcBef>
              <a:spcAft>
                <a:spcPts val="0"/>
              </a:spcAft>
              <a:buSzPts val="1100"/>
              <a:buFont typeface="Open Sans"/>
              <a:buNone/>
              <a:defRPr>
                <a:latin typeface="Open Sans"/>
                <a:ea typeface="Open Sans"/>
                <a:cs typeface="Open Sans"/>
                <a:sym typeface="Open Sans"/>
              </a:defRPr>
            </a:lvl7pPr>
            <a:lvl8pPr lvl="7" algn="l">
              <a:lnSpc>
                <a:spcPct val="100000"/>
              </a:lnSpc>
              <a:spcBef>
                <a:spcPts val="0"/>
              </a:spcBef>
              <a:spcAft>
                <a:spcPts val="0"/>
              </a:spcAft>
              <a:buSzPts val="1100"/>
              <a:buFont typeface="Open Sans"/>
              <a:buNone/>
              <a:defRPr>
                <a:latin typeface="Open Sans"/>
                <a:ea typeface="Open Sans"/>
                <a:cs typeface="Open Sans"/>
                <a:sym typeface="Open Sans"/>
              </a:defRPr>
            </a:lvl8pPr>
            <a:lvl9pPr lvl="8" algn="l">
              <a:lnSpc>
                <a:spcPct val="100000"/>
              </a:lnSpc>
              <a:spcBef>
                <a:spcPts val="0"/>
              </a:spcBef>
              <a:spcAft>
                <a:spcPts val="0"/>
              </a:spcAft>
              <a:buSzPts val="1100"/>
              <a:buFont typeface="Open Sans"/>
              <a:buNone/>
              <a:defRPr>
                <a:latin typeface="Open Sans"/>
                <a:ea typeface="Open Sans"/>
                <a:cs typeface="Open Sans"/>
                <a:sym typeface="Open Sans"/>
              </a:defRPr>
            </a:lvl9pPr>
          </a:lstStyle>
          <a:p>
            <a:endParaRPr/>
          </a:p>
        </p:txBody>
      </p:sp>
      <p:sp>
        <p:nvSpPr>
          <p:cNvPr id="46" name="Google Shape;46;p43"/>
          <p:cNvSpPr txBox="1">
            <a:spLocks noGrp="1"/>
          </p:cNvSpPr>
          <p:nvPr>
            <p:ph type="body" idx="1"/>
          </p:nvPr>
        </p:nvSpPr>
        <p:spPr>
          <a:xfrm rot="5400000">
            <a:off x="1349475" y="-447056"/>
            <a:ext cx="4359000" cy="5800800"/>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Font typeface="Open Sans"/>
              <a:buChar char="•"/>
              <a:defRPr>
                <a:latin typeface="Open Sans"/>
                <a:ea typeface="Open Sans"/>
                <a:cs typeface="Open Sans"/>
                <a:sym typeface="Open Sans"/>
              </a:defRPr>
            </a:lvl1pPr>
            <a:lvl2pPr marL="914400" lvl="1" indent="-317500" algn="l">
              <a:lnSpc>
                <a:spcPct val="90000"/>
              </a:lnSpc>
              <a:spcBef>
                <a:spcPts val="400"/>
              </a:spcBef>
              <a:spcAft>
                <a:spcPts val="0"/>
              </a:spcAft>
              <a:buClr>
                <a:schemeClr val="dk1"/>
              </a:buClr>
              <a:buSzPts val="1400"/>
              <a:buFont typeface="Open Sans"/>
              <a:buChar char="•"/>
              <a:defRPr>
                <a:latin typeface="Open Sans"/>
                <a:ea typeface="Open Sans"/>
                <a:cs typeface="Open Sans"/>
                <a:sym typeface="Open Sans"/>
              </a:defRPr>
            </a:lvl2pPr>
            <a:lvl3pPr marL="1371600" lvl="2" indent="-317500" algn="l">
              <a:lnSpc>
                <a:spcPct val="90000"/>
              </a:lnSpc>
              <a:spcBef>
                <a:spcPts val="400"/>
              </a:spcBef>
              <a:spcAft>
                <a:spcPts val="0"/>
              </a:spcAft>
              <a:buClr>
                <a:schemeClr val="dk1"/>
              </a:buClr>
              <a:buSzPts val="1400"/>
              <a:buFont typeface="Open Sans"/>
              <a:buChar char="•"/>
              <a:defRPr>
                <a:latin typeface="Open Sans"/>
                <a:ea typeface="Open Sans"/>
                <a:cs typeface="Open Sans"/>
                <a:sym typeface="Open Sans"/>
              </a:defRPr>
            </a:lvl3pPr>
            <a:lvl4pPr marL="1828800" lvl="3" indent="-317500" algn="l">
              <a:lnSpc>
                <a:spcPct val="90000"/>
              </a:lnSpc>
              <a:spcBef>
                <a:spcPts val="400"/>
              </a:spcBef>
              <a:spcAft>
                <a:spcPts val="0"/>
              </a:spcAft>
              <a:buClr>
                <a:schemeClr val="dk1"/>
              </a:buClr>
              <a:buSzPts val="1400"/>
              <a:buFont typeface="Open Sans"/>
              <a:buChar char="•"/>
              <a:defRPr>
                <a:latin typeface="Open Sans"/>
                <a:ea typeface="Open Sans"/>
                <a:cs typeface="Open Sans"/>
                <a:sym typeface="Open Sans"/>
              </a:defRPr>
            </a:lvl4pPr>
            <a:lvl5pPr marL="2286000" lvl="4" indent="-317500" algn="l">
              <a:lnSpc>
                <a:spcPct val="90000"/>
              </a:lnSpc>
              <a:spcBef>
                <a:spcPts val="400"/>
              </a:spcBef>
              <a:spcAft>
                <a:spcPts val="0"/>
              </a:spcAft>
              <a:buClr>
                <a:schemeClr val="dk1"/>
              </a:buClr>
              <a:buSzPts val="1400"/>
              <a:buFont typeface="Open Sans"/>
              <a:buChar char="•"/>
              <a:defRPr>
                <a:latin typeface="Open Sans"/>
                <a:ea typeface="Open Sans"/>
                <a:cs typeface="Open Sans"/>
                <a:sym typeface="Open Sans"/>
              </a:defRPr>
            </a:lvl5pPr>
            <a:lvl6pPr marL="2743200" lvl="5" indent="-317500" algn="l">
              <a:lnSpc>
                <a:spcPct val="90000"/>
              </a:lnSpc>
              <a:spcBef>
                <a:spcPts val="400"/>
              </a:spcBef>
              <a:spcAft>
                <a:spcPts val="0"/>
              </a:spcAft>
              <a:buClr>
                <a:schemeClr val="dk1"/>
              </a:buClr>
              <a:buSzPts val="1400"/>
              <a:buFont typeface="Open Sans"/>
              <a:buChar char="•"/>
              <a:defRPr>
                <a:latin typeface="Open Sans"/>
                <a:ea typeface="Open Sans"/>
                <a:cs typeface="Open Sans"/>
                <a:sym typeface="Open Sans"/>
              </a:defRPr>
            </a:lvl6pPr>
            <a:lvl7pPr marL="3200400" lvl="6" indent="-317500" algn="l">
              <a:lnSpc>
                <a:spcPct val="90000"/>
              </a:lnSpc>
              <a:spcBef>
                <a:spcPts val="400"/>
              </a:spcBef>
              <a:spcAft>
                <a:spcPts val="0"/>
              </a:spcAft>
              <a:buClr>
                <a:schemeClr val="dk1"/>
              </a:buClr>
              <a:buSzPts val="1400"/>
              <a:buFont typeface="Open Sans"/>
              <a:buChar char="•"/>
              <a:defRPr>
                <a:latin typeface="Open Sans"/>
                <a:ea typeface="Open Sans"/>
                <a:cs typeface="Open Sans"/>
                <a:sym typeface="Open Sans"/>
              </a:defRPr>
            </a:lvl7pPr>
            <a:lvl8pPr marL="3657600" lvl="7" indent="-317500" algn="l">
              <a:lnSpc>
                <a:spcPct val="90000"/>
              </a:lnSpc>
              <a:spcBef>
                <a:spcPts val="400"/>
              </a:spcBef>
              <a:spcAft>
                <a:spcPts val="0"/>
              </a:spcAft>
              <a:buClr>
                <a:schemeClr val="dk1"/>
              </a:buClr>
              <a:buSzPts val="1400"/>
              <a:buFont typeface="Open Sans"/>
              <a:buChar char="•"/>
              <a:defRPr>
                <a:latin typeface="Open Sans"/>
                <a:ea typeface="Open Sans"/>
                <a:cs typeface="Open Sans"/>
                <a:sym typeface="Open Sans"/>
              </a:defRPr>
            </a:lvl8pPr>
            <a:lvl9pPr marL="4114800" lvl="8" indent="-317500" algn="l">
              <a:lnSpc>
                <a:spcPct val="90000"/>
              </a:lnSpc>
              <a:spcBef>
                <a:spcPts val="400"/>
              </a:spcBef>
              <a:spcAft>
                <a:spcPts val="0"/>
              </a:spcAft>
              <a:buClr>
                <a:schemeClr val="dk1"/>
              </a:buClr>
              <a:buSzPts val="1400"/>
              <a:buFont typeface="Open Sans"/>
              <a:buChar char="•"/>
              <a:defRPr>
                <a:latin typeface="Open Sans"/>
                <a:ea typeface="Open Sans"/>
                <a:cs typeface="Open Sans"/>
                <a:sym typeface="Open Sans"/>
              </a:defRPr>
            </a:lvl9pPr>
          </a:lstStyle>
          <a:p>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32"/>
          <p:cNvSpPr txBox="1">
            <a:spLocks noGrp="1"/>
          </p:cNvSpPr>
          <p:nvPr>
            <p:ph type="title"/>
          </p:nvPr>
        </p:nvSpPr>
        <p:spPr>
          <a:xfrm>
            <a:off x="628650" y="273844"/>
            <a:ext cx="7886700" cy="994200"/>
          </a:xfrm>
          <a:prstGeom prst="rect">
            <a:avLst/>
          </a:prstGeom>
          <a:noFill/>
          <a:ln>
            <a:noFill/>
          </a:ln>
        </p:spPr>
        <p:txBody>
          <a:bodyPr spcFirstLastPara="1" wrap="square" lIns="68575" tIns="34275" rIns="68575" bIns="34275" anchor="ctr" anchorCtr="0">
            <a:normAutofit/>
          </a:bodyPr>
          <a:lstStyle>
            <a:lvl1pPr marR="0" lvl="0" algn="l" rtl="0">
              <a:lnSpc>
                <a:spcPct val="90000"/>
              </a:lnSpc>
              <a:spcBef>
                <a:spcPts val="0"/>
              </a:spcBef>
              <a:spcAft>
                <a:spcPts val="0"/>
              </a:spcAft>
              <a:buClr>
                <a:schemeClr val="dk1"/>
              </a:buClr>
              <a:buSzPts val="3300"/>
              <a:buFont typeface="Calibri"/>
              <a:buNone/>
              <a:defRPr sz="33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9pPr>
          </a:lstStyle>
          <a:p>
            <a:endParaRPr/>
          </a:p>
        </p:txBody>
      </p:sp>
      <p:sp>
        <p:nvSpPr>
          <p:cNvPr id="7" name="Google Shape;7;p32"/>
          <p:cNvSpPr txBox="1">
            <a:spLocks noGrp="1"/>
          </p:cNvSpPr>
          <p:nvPr>
            <p:ph type="body" idx="1"/>
          </p:nvPr>
        </p:nvSpPr>
        <p:spPr>
          <a:xfrm>
            <a:off x="628650" y="1369219"/>
            <a:ext cx="7886700" cy="3263400"/>
          </a:xfrm>
          <a:prstGeom prst="rect">
            <a:avLst/>
          </a:prstGeom>
          <a:noFill/>
          <a:ln>
            <a:noFill/>
          </a:ln>
        </p:spPr>
        <p:txBody>
          <a:bodyPr spcFirstLastPara="1" wrap="square" lIns="68575" tIns="34275" rIns="68575" bIns="34275" anchor="t" anchorCtr="0">
            <a:normAutofit/>
          </a:bodyPr>
          <a:lstStyle>
            <a:lvl1pPr marL="457200" marR="0" lvl="0" indent="-361950" algn="l" rtl="0">
              <a:lnSpc>
                <a:spcPct val="90000"/>
              </a:lnSpc>
              <a:spcBef>
                <a:spcPts val="800"/>
              </a:spcBef>
              <a:spcAft>
                <a:spcPts val="0"/>
              </a:spcAft>
              <a:buClr>
                <a:schemeClr val="dk1"/>
              </a:buClr>
              <a:buSzPts val="2100"/>
              <a:buFont typeface="Arial"/>
              <a:buChar char="•"/>
              <a:defRPr sz="2100" b="0" i="0" u="none" strike="noStrike" cap="none">
                <a:solidFill>
                  <a:schemeClr val="dk1"/>
                </a:solidFill>
                <a:latin typeface="Calibri"/>
                <a:ea typeface="Calibri"/>
                <a:cs typeface="Calibri"/>
                <a:sym typeface="Calibri"/>
              </a:defRPr>
            </a:lvl1pPr>
            <a:lvl2pPr marL="914400" marR="0" lvl="1" indent="-342900" algn="l" rtl="0">
              <a:lnSpc>
                <a:spcPct val="90000"/>
              </a:lnSpc>
              <a:spcBef>
                <a:spcPts val="4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2pPr>
            <a:lvl3pPr marL="1371600" marR="0" lvl="2" indent="-323850" algn="l" rtl="0">
              <a:lnSpc>
                <a:spcPct val="90000"/>
              </a:lnSpc>
              <a:spcBef>
                <a:spcPts val="4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3pPr>
            <a:lvl4pPr marL="1828800" marR="0" lvl="3"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4pPr>
            <a:lvl5pPr marL="2286000" marR="0" lvl="4"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5pPr>
            <a:lvl6pPr marL="2743200" marR="0" lvl="5"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6pPr>
            <a:lvl7pPr marL="3200400" marR="0" lvl="6"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7pPr>
            <a:lvl8pPr marL="3657600" marR="0" lvl="7"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8pPr>
            <a:lvl9pPr marL="4114800" marR="0" lvl="8"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9pPr>
          </a:lstStyle>
          <a:p>
            <a:endParaRPr/>
          </a:p>
        </p:txBody>
      </p:sp>
      <p:sp>
        <p:nvSpPr>
          <p:cNvPr id="8" name="Google Shape;8;p32"/>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marR="0" lvl="0" algn="l" rtl="0">
              <a:lnSpc>
                <a:spcPct val="100000"/>
              </a:lnSpc>
              <a:spcBef>
                <a:spcPts val="0"/>
              </a:spcBef>
              <a:spcAft>
                <a:spcPts val="0"/>
              </a:spcAft>
              <a:buClr>
                <a:srgbClr val="000000"/>
              </a:buClr>
              <a:buSzPts val="1100"/>
              <a:buFont typeface="Arial"/>
              <a:buNone/>
              <a:defRPr sz="9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9pPr>
          </a:lstStyle>
          <a:p>
            <a:endParaRPr/>
          </a:p>
        </p:txBody>
      </p:sp>
      <p:sp>
        <p:nvSpPr>
          <p:cNvPr id="9" name="Google Shape;9;p32"/>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marR="0" lvl="0" algn="ctr" rtl="0">
              <a:lnSpc>
                <a:spcPct val="100000"/>
              </a:lnSpc>
              <a:spcBef>
                <a:spcPts val="0"/>
              </a:spcBef>
              <a:spcAft>
                <a:spcPts val="0"/>
              </a:spcAft>
              <a:buClr>
                <a:srgbClr val="000000"/>
              </a:buClr>
              <a:buSzPts val="1100"/>
              <a:buFont typeface="Arial"/>
              <a:buNone/>
              <a:defRPr sz="9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9pPr>
          </a:lstStyle>
          <a:p>
            <a:endParaRPr/>
          </a:p>
        </p:txBody>
      </p:sp>
      <p:sp>
        <p:nvSpPr>
          <p:cNvPr id="10" name="Google Shape;10;p32"/>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marR="0" lvl="0"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0.xml"/><Relationship Id="rId1" Type="http://schemas.openxmlformats.org/officeDocument/2006/relationships/slideLayout" Target="../slideLayouts/slideLayout3.xml"/><Relationship Id="rId4" Type="http://schemas.openxmlformats.org/officeDocument/2006/relationships/image" Target="../media/image10.png"/></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1.xml"/><Relationship Id="rId1" Type="http://schemas.openxmlformats.org/officeDocument/2006/relationships/slideLayout" Target="../slideLayouts/slideLayout3.xml"/><Relationship Id="rId4" Type="http://schemas.openxmlformats.org/officeDocument/2006/relationships/image" Target="../media/image12.png"/></Relationships>
</file>

<file path=ppt/slides/_rels/slide1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2.xml"/><Relationship Id="rId1" Type="http://schemas.openxmlformats.org/officeDocument/2006/relationships/slideLayout" Target="../slideLayouts/slideLayout3.xml"/><Relationship Id="rId4" Type="http://schemas.openxmlformats.org/officeDocument/2006/relationships/image" Target="../media/image14.png"/></Relationships>
</file>

<file path=ppt/slides/_rels/slide1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3.xml"/><Relationship Id="rId1" Type="http://schemas.openxmlformats.org/officeDocument/2006/relationships/slideLayout" Target="../slideLayouts/slideLayout3.xml"/><Relationship Id="rId4" Type="http://schemas.openxmlformats.org/officeDocument/2006/relationships/image" Target="../media/image16.png"/></Relationships>
</file>

<file path=ppt/slides/_rels/slide1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4.xml"/><Relationship Id="rId1" Type="http://schemas.openxmlformats.org/officeDocument/2006/relationships/slideLayout" Target="../slideLayouts/slideLayout3.xml"/><Relationship Id="rId4" Type="http://schemas.openxmlformats.org/officeDocument/2006/relationships/image" Target="../media/image18.png"/></Relationships>
</file>

<file path=ppt/slides/_rels/slide1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32.xml"/><Relationship Id="rId1" Type="http://schemas.openxmlformats.org/officeDocument/2006/relationships/slideLayout" Target="../slideLayouts/slideLayout2.xml"/><Relationship Id="rId5" Type="http://schemas.openxmlformats.org/officeDocument/2006/relationships/image" Target="../media/image26.png"/><Relationship Id="rId4" Type="http://schemas.openxmlformats.org/officeDocument/2006/relationships/hyperlink" Target="https://tinyurl.com/5ek5m9nw"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0"/>
        <p:cNvGrpSpPr/>
        <p:nvPr/>
      </p:nvGrpSpPr>
      <p:grpSpPr>
        <a:xfrm>
          <a:off x="0" y="0"/>
          <a:ext cx="0" cy="0"/>
          <a:chOff x="0" y="0"/>
          <a:chExt cx="0" cy="0"/>
        </a:xfrm>
      </p:grpSpPr>
      <p:sp>
        <p:nvSpPr>
          <p:cNvPr id="51" name="Google Shape;51;p1"/>
          <p:cNvSpPr txBox="1">
            <a:spLocks noGrp="1"/>
          </p:cNvSpPr>
          <p:nvPr>
            <p:ph type="ctrTitle"/>
          </p:nvPr>
        </p:nvSpPr>
        <p:spPr>
          <a:xfrm>
            <a:off x="3381612" y="2368188"/>
            <a:ext cx="5657100" cy="1452000"/>
          </a:xfrm>
          <a:prstGeom prst="rect">
            <a:avLst/>
          </a:prstGeom>
          <a:noFill/>
          <a:ln>
            <a:noFill/>
          </a:ln>
        </p:spPr>
        <p:txBody>
          <a:bodyPr spcFirstLastPara="1" wrap="square" lIns="68575" tIns="34275" rIns="68575" bIns="34275" anchor="ctr" anchorCtr="0">
            <a:normAutofit/>
          </a:bodyPr>
          <a:lstStyle/>
          <a:p>
            <a:pPr marL="0" lvl="0" indent="0" algn="l" rtl="0">
              <a:lnSpc>
                <a:spcPct val="90000"/>
              </a:lnSpc>
              <a:spcBef>
                <a:spcPts val="0"/>
              </a:spcBef>
              <a:spcAft>
                <a:spcPts val="0"/>
              </a:spcAft>
              <a:buSzPts val="5300"/>
              <a:buNone/>
            </a:pPr>
            <a:r>
              <a:rPr lang="en" sz="4000" dirty="0"/>
              <a:t>Connection Saves Lives</a:t>
            </a:r>
            <a:endParaRPr sz="4000" dirty="0"/>
          </a:p>
        </p:txBody>
      </p:sp>
      <p:sp>
        <p:nvSpPr>
          <p:cNvPr id="52" name="Google Shape;52;p1"/>
          <p:cNvSpPr txBox="1">
            <a:spLocks noGrp="1"/>
          </p:cNvSpPr>
          <p:nvPr>
            <p:ph type="subTitle" idx="1"/>
          </p:nvPr>
        </p:nvSpPr>
        <p:spPr>
          <a:xfrm>
            <a:off x="2553811" y="3852950"/>
            <a:ext cx="6354900" cy="422700"/>
          </a:xfrm>
          <a:prstGeom prst="rect">
            <a:avLst/>
          </a:prstGeom>
          <a:noFill/>
          <a:ln>
            <a:noFill/>
          </a:ln>
        </p:spPr>
        <p:txBody>
          <a:bodyPr spcFirstLastPara="1" wrap="square" lIns="68575" tIns="34275" rIns="68575" bIns="34275" anchor="t" anchorCtr="0">
            <a:noAutofit/>
          </a:bodyPr>
          <a:lstStyle/>
          <a:p>
            <a:pPr marL="0" lvl="0" indent="0" algn="l" rtl="0">
              <a:lnSpc>
                <a:spcPct val="100000"/>
              </a:lnSpc>
              <a:spcBef>
                <a:spcPts val="0"/>
              </a:spcBef>
              <a:spcAft>
                <a:spcPts val="0"/>
              </a:spcAft>
              <a:buClr>
                <a:schemeClr val="dk1"/>
              </a:buClr>
              <a:buSzPts val="1100"/>
              <a:buFont typeface="Arial"/>
              <a:buNone/>
            </a:pPr>
            <a:r>
              <a:rPr lang="en" sz="2200" dirty="0"/>
              <a:t>A School-Based Approach to Suicide Prevention</a:t>
            </a:r>
            <a:endParaRPr sz="2200" dirty="0"/>
          </a:p>
        </p:txBody>
      </p:sp>
      <p:sp>
        <p:nvSpPr>
          <p:cNvPr id="53" name="Google Shape;53;p1"/>
          <p:cNvSpPr txBox="1">
            <a:spLocks noGrp="1"/>
          </p:cNvSpPr>
          <p:nvPr>
            <p:ph type="subTitle" idx="1"/>
          </p:nvPr>
        </p:nvSpPr>
        <p:spPr>
          <a:xfrm>
            <a:off x="3381600" y="4283725"/>
            <a:ext cx="4258800" cy="652500"/>
          </a:xfrm>
          <a:prstGeom prst="rect">
            <a:avLst/>
          </a:prstGeom>
          <a:noFill/>
          <a:ln>
            <a:noFill/>
          </a:ln>
        </p:spPr>
        <p:txBody>
          <a:bodyPr spcFirstLastPara="1" wrap="square" lIns="68575" tIns="34275" rIns="68575" bIns="34275" anchor="t" anchorCtr="0">
            <a:noAutofit/>
          </a:bodyPr>
          <a:lstStyle/>
          <a:p>
            <a:pPr marL="0" lvl="0" indent="0" algn="l" rtl="0">
              <a:lnSpc>
                <a:spcPct val="95000"/>
              </a:lnSpc>
              <a:spcBef>
                <a:spcPts val="0"/>
              </a:spcBef>
              <a:spcAft>
                <a:spcPts val="0"/>
              </a:spcAft>
              <a:buClr>
                <a:schemeClr val="dk1"/>
              </a:buClr>
              <a:buSzPts val="935"/>
              <a:buFont typeface="Arial"/>
              <a:buNone/>
            </a:pPr>
            <a:r>
              <a:rPr lang="en" sz="2200"/>
              <a:t>Michelle Knight, MHA &amp; MBA</a:t>
            </a:r>
            <a:endParaRPr sz="2200"/>
          </a:p>
          <a:p>
            <a:pPr marL="0" lvl="0" indent="0" algn="l" rtl="0">
              <a:lnSpc>
                <a:spcPct val="95000"/>
              </a:lnSpc>
              <a:spcBef>
                <a:spcPts val="0"/>
              </a:spcBef>
              <a:spcAft>
                <a:spcPts val="0"/>
              </a:spcAft>
              <a:buClr>
                <a:schemeClr val="dk1"/>
              </a:buClr>
              <a:buSzPts val="935"/>
              <a:buFont typeface="Arial"/>
              <a:buNone/>
            </a:pPr>
            <a:r>
              <a:rPr lang="en" sz="2200"/>
              <a:t>Suicide Prevention Specialist</a:t>
            </a:r>
            <a:endParaRPr sz="220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57"/>
        <p:cNvGrpSpPr/>
        <p:nvPr/>
      </p:nvGrpSpPr>
      <p:grpSpPr>
        <a:xfrm>
          <a:off x="0" y="0"/>
          <a:ext cx="0" cy="0"/>
          <a:chOff x="0" y="0"/>
          <a:chExt cx="0" cy="0"/>
        </a:xfrm>
      </p:grpSpPr>
      <p:sp>
        <p:nvSpPr>
          <p:cNvPr id="58" name="Google Shape;58;p2"/>
          <p:cNvSpPr txBox="1">
            <a:spLocks noGrp="1"/>
          </p:cNvSpPr>
          <p:nvPr>
            <p:ph type="title"/>
          </p:nvPr>
        </p:nvSpPr>
        <p:spPr>
          <a:xfrm>
            <a:off x="259675" y="510875"/>
            <a:ext cx="3969300" cy="550200"/>
          </a:xfrm>
          <a:prstGeom prst="rect">
            <a:avLst/>
          </a:prstGeom>
          <a:noFill/>
          <a:ln>
            <a:noFill/>
          </a:ln>
        </p:spPr>
        <p:txBody>
          <a:bodyPr spcFirstLastPara="1" wrap="square" lIns="68575" tIns="34275" rIns="68575" bIns="34275" anchor="t" anchorCtr="0">
            <a:normAutofit/>
          </a:bodyPr>
          <a:lstStyle/>
          <a:p>
            <a:pPr marL="0" lvl="0" indent="0" algn="l" rtl="0">
              <a:lnSpc>
                <a:spcPct val="90000"/>
              </a:lnSpc>
              <a:spcBef>
                <a:spcPts val="0"/>
              </a:spcBef>
              <a:spcAft>
                <a:spcPts val="0"/>
              </a:spcAft>
              <a:buSzPts val="1400"/>
              <a:buNone/>
            </a:pPr>
            <a:r>
              <a:rPr lang="en" sz="3200"/>
              <a:t>Today’s Promise</a:t>
            </a:r>
            <a:endParaRPr sz="3200"/>
          </a:p>
        </p:txBody>
      </p:sp>
      <p:sp>
        <p:nvSpPr>
          <p:cNvPr id="59" name="Google Shape;59;p2"/>
          <p:cNvSpPr txBox="1">
            <a:spLocks noGrp="1"/>
          </p:cNvSpPr>
          <p:nvPr>
            <p:ph type="body" idx="1"/>
          </p:nvPr>
        </p:nvSpPr>
        <p:spPr>
          <a:xfrm>
            <a:off x="259675" y="1232850"/>
            <a:ext cx="6401100" cy="3263400"/>
          </a:xfrm>
          <a:prstGeom prst="rect">
            <a:avLst/>
          </a:prstGeom>
          <a:noFill/>
          <a:ln>
            <a:noFill/>
          </a:ln>
        </p:spPr>
        <p:txBody>
          <a:bodyPr spcFirstLastPara="1" wrap="square" lIns="68575" tIns="34275" rIns="68575" bIns="34275" anchor="t" anchorCtr="0">
            <a:normAutofit/>
          </a:bodyPr>
          <a:lstStyle/>
          <a:p>
            <a:pPr marL="0" lvl="0" indent="0" algn="l" rtl="0">
              <a:lnSpc>
                <a:spcPct val="115000"/>
              </a:lnSpc>
              <a:spcBef>
                <a:spcPts val="1000"/>
              </a:spcBef>
              <a:spcAft>
                <a:spcPts val="0"/>
              </a:spcAft>
              <a:buSzPts val="2100"/>
              <a:buNone/>
            </a:pPr>
            <a:r>
              <a:rPr lang="en" sz="2200" b="1"/>
              <a:t>By the end, participants will be able to:</a:t>
            </a:r>
            <a:endParaRPr sz="2200" b="1"/>
          </a:p>
          <a:p>
            <a:pPr marL="457200" lvl="0" indent="-368300" algn="l" rtl="0">
              <a:lnSpc>
                <a:spcPct val="115000"/>
              </a:lnSpc>
              <a:spcBef>
                <a:spcPts val="1000"/>
              </a:spcBef>
              <a:spcAft>
                <a:spcPts val="0"/>
              </a:spcAft>
              <a:buSzPts val="2200"/>
              <a:buChar char="•"/>
            </a:pPr>
            <a:r>
              <a:rPr lang="en" sz="2200"/>
              <a:t>Recognize warning signs and risk factors</a:t>
            </a:r>
            <a:endParaRPr sz="2200"/>
          </a:p>
          <a:p>
            <a:pPr marL="457200" lvl="0" indent="-368300" algn="l" rtl="0">
              <a:lnSpc>
                <a:spcPct val="115000"/>
              </a:lnSpc>
              <a:spcBef>
                <a:spcPts val="0"/>
              </a:spcBef>
              <a:spcAft>
                <a:spcPts val="0"/>
              </a:spcAft>
              <a:buSzPts val="2200"/>
              <a:buChar char="•"/>
            </a:pPr>
            <a:r>
              <a:rPr lang="en" sz="2200"/>
              <a:t>Name protective factors schools can strengthen</a:t>
            </a:r>
            <a:endParaRPr sz="2200"/>
          </a:p>
          <a:p>
            <a:pPr marL="457200" lvl="0" indent="-368300" algn="l" rtl="0">
              <a:lnSpc>
                <a:spcPct val="115000"/>
              </a:lnSpc>
              <a:spcBef>
                <a:spcPts val="0"/>
              </a:spcBef>
              <a:spcAft>
                <a:spcPts val="0"/>
              </a:spcAft>
              <a:buSzPts val="2200"/>
              <a:buChar char="•"/>
            </a:pPr>
            <a:r>
              <a:rPr lang="en" sz="2200"/>
              <a:t>Connect legal requirements to daily practice</a:t>
            </a:r>
            <a:endParaRPr sz="2200"/>
          </a:p>
          <a:p>
            <a:pPr marL="457200" lvl="0" indent="-368300" algn="l" rtl="0">
              <a:lnSpc>
                <a:spcPct val="115000"/>
              </a:lnSpc>
              <a:spcBef>
                <a:spcPts val="0"/>
              </a:spcBef>
              <a:spcAft>
                <a:spcPts val="0"/>
              </a:spcAft>
              <a:buSzPts val="2200"/>
              <a:buChar char="•"/>
            </a:pPr>
            <a:r>
              <a:rPr lang="en" sz="2200"/>
              <a:t>Identify funding streams and resources to support implementation</a:t>
            </a:r>
            <a:endParaRPr sz="2200"/>
          </a:p>
        </p:txBody>
      </p:sp>
      <p:pic>
        <p:nvPicPr>
          <p:cNvPr id="60" name="Google Shape;60;p2" descr="Image of box with 4 check marks in it"/>
          <p:cNvPicPr preferRelativeResize="0"/>
          <p:nvPr/>
        </p:nvPicPr>
        <p:blipFill>
          <a:blip r:embed="rId3">
            <a:alphaModFix/>
          </a:blip>
          <a:stretch>
            <a:fillRect/>
          </a:stretch>
        </p:blipFill>
        <p:spPr>
          <a:xfrm>
            <a:off x="6809901" y="296725"/>
            <a:ext cx="1933074" cy="1933074"/>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64"/>
        <p:cNvGrpSpPr/>
        <p:nvPr/>
      </p:nvGrpSpPr>
      <p:grpSpPr>
        <a:xfrm>
          <a:off x="0" y="0"/>
          <a:ext cx="0" cy="0"/>
          <a:chOff x="0" y="0"/>
          <a:chExt cx="0" cy="0"/>
        </a:xfrm>
      </p:grpSpPr>
      <p:sp>
        <p:nvSpPr>
          <p:cNvPr id="66" name="Google Shape;66;p3"/>
          <p:cNvSpPr txBox="1">
            <a:spLocks noGrp="1"/>
          </p:cNvSpPr>
          <p:nvPr>
            <p:ph type="title" idx="4294967295"/>
          </p:nvPr>
        </p:nvSpPr>
        <p:spPr>
          <a:xfrm>
            <a:off x="259679" y="510875"/>
            <a:ext cx="2648400" cy="608400"/>
          </a:xfrm>
          <a:prstGeom prst="rect">
            <a:avLst/>
          </a:prstGeom>
          <a:noFill/>
          <a:ln>
            <a:noFill/>
          </a:ln>
        </p:spPr>
        <p:txBody>
          <a:bodyPr spcFirstLastPara="1" wrap="square" lIns="68575" tIns="34275" rIns="68575" bIns="34275" anchor="t" anchorCtr="0">
            <a:normAutofit/>
          </a:bodyPr>
          <a:lstStyle/>
          <a:p>
            <a:pPr marL="0" marR="0" lvl="0" indent="0" algn="l" rtl="0">
              <a:lnSpc>
                <a:spcPct val="100000"/>
              </a:lnSpc>
              <a:spcBef>
                <a:spcPts val="0"/>
              </a:spcBef>
              <a:spcAft>
                <a:spcPts val="0"/>
              </a:spcAft>
              <a:buClr>
                <a:schemeClr val="dk1"/>
              </a:buClr>
              <a:buSzPts val="1400"/>
              <a:buFont typeface="Open Sans"/>
              <a:buNone/>
            </a:pPr>
            <a:r>
              <a:rPr lang="en" sz="3200" i="0" u="none" strike="noStrike" cap="none" dirty="0">
                <a:solidFill>
                  <a:schemeClr val="dk1"/>
                </a:solidFill>
                <a:latin typeface="Open Sans"/>
                <a:ea typeface="Open Sans"/>
                <a:cs typeface="Open Sans"/>
                <a:sym typeface="Open Sans"/>
              </a:rPr>
              <a:t>Safety Note</a:t>
            </a:r>
            <a:endParaRPr sz="3200" dirty="0">
              <a:latin typeface="Open Sans"/>
              <a:ea typeface="Open Sans"/>
              <a:cs typeface="Open Sans"/>
              <a:sym typeface="Open Sans"/>
            </a:endParaRPr>
          </a:p>
        </p:txBody>
      </p:sp>
      <p:sp>
        <p:nvSpPr>
          <p:cNvPr id="65" name="Google Shape;65;p3"/>
          <p:cNvSpPr txBox="1">
            <a:spLocks noGrp="1"/>
          </p:cNvSpPr>
          <p:nvPr>
            <p:ph type="body" idx="1"/>
          </p:nvPr>
        </p:nvSpPr>
        <p:spPr>
          <a:xfrm>
            <a:off x="628650" y="1369223"/>
            <a:ext cx="7886700" cy="2268000"/>
          </a:xfrm>
          <a:prstGeom prst="rect">
            <a:avLst/>
          </a:prstGeom>
          <a:noFill/>
          <a:ln>
            <a:noFill/>
          </a:ln>
        </p:spPr>
        <p:txBody>
          <a:bodyPr spcFirstLastPara="1" wrap="square" lIns="68575" tIns="34275" rIns="68575" bIns="34275" anchor="t" anchorCtr="0">
            <a:normAutofit/>
          </a:bodyPr>
          <a:lstStyle/>
          <a:p>
            <a:pPr marL="0" lvl="0" indent="0" algn="l" rtl="0">
              <a:lnSpc>
                <a:spcPct val="115000"/>
              </a:lnSpc>
              <a:spcBef>
                <a:spcPts val="1000"/>
              </a:spcBef>
              <a:spcAft>
                <a:spcPts val="0"/>
              </a:spcAft>
              <a:buNone/>
            </a:pPr>
            <a:r>
              <a:rPr lang="en" sz="2200"/>
              <a:t>This session supports prevention awareness and school practice. It does not replace local protocols, clinical judgment, crisis assessment procedures, or emergency response. Follow LEA policies and contact SafeUT, 988, or emergency services for immediate crisis needs.​</a:t>
            </a:r>
            <a:endParaRPr sz="220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70"/>
        <p:cNvGrpSpPr/>
        <p:nvPr/>
      </p:nvGrpSpPr>
      <p:grpSpPr>
        <a:xfrm>
          <a:off x="0" y="0"/>
          <a:ext cx="0" cy="0"/>
          <a:chOff x="0" y="0"/>
          <a:chExt cx="0" cy="0"/>
        </a:xfrm>
      </p:grpSpPr>
      <p:sp>
        <p:nvSpPr>
          <p:cNvPr id="72" name="Google Shape;72;p4"/>
          <p:cNvSpPr txBox="1">
            <a:spLocks noGrp="1"/>
          </p:cNvSpPr>
          <p:nvPr>
            <p:ph type="title" idx="4294967295"/>
          </p:nvPr>
        </p:nvSpPr>
        <p:spPr>
          <a:xfrm>
            <a:off x="259681" y="510881"/>
            <a:ext cx="7886700" cy="608472"/>
          </a:xfrm>
          <a:prstGeom prst="rect">
            <a:avLst/>
          </a:prstGeom>
          <a:noFill/>
          <a:ln>
            <a:noFill/>
          </a:ln>
        </p:spPr>
        <p:txBody>
          <a:bodyPr spcFirstLastPara="1" wrap="square" lIns="68575" tIns="34275" rIns="68575" bIns="34275" anchor="t" anchorCtr="0">
            <a:normAutofit/>
          </a:bodyPr>
          <a:lstStyle/>
          <a:p>
            <a:pPr marL="0" marR="0" lvl="0" indent="0" algn="l" rtl="0">
              <a:lnSpc>
                <a:spcPct val="100000"/>
              </a:lnSpc>
              <a:spcBef>
                <a:spcPts val="0"/>
              </a:spcBef>
              <a:spcAft>
                <a:spcPts val="0"/>
              </a:spcAft>
              <a:buClr>
                <a:schemeClr val="dk1"/>
              </a:buClr>
              <a:buSzPts val="1400"/>
              <a:buFont typeface="Open Sans"/>
              <a:buNone/>
            </a:pPr>
            <a:r>
              <a:rPr lang="en" sz="3200" b="0" i="0" u="none" strike="noStrike" cap="none" dirty="0">
                <a:solidFill>
                  <a:schemeClr val="dk1"/>
                </a:solidFill>
                <a:latin typeface="Open Sans"/>
                <a:ea typeface="Open Sans"/>
                <a:cs typeface="Open Sans"/>
                <a:sym typeface="Open Sans"/>
              </a:rPr>
              <a:t>September: Awareness into Action</a:t>
            </a:r>
            <a:endParaRPr dirty="0"/>
          </a:p>
        </p:txBody>
      </p:sp>
      <p:sp>
        <p:nvSpPr>
          <p:cNvPr id="73" name="Google Shape;73;p4"/>
          <p:cNvSpPr txBox="1"/>
          <p:nvPr/>
        </p:nvSpPr>
        <p:spPr>
          <a:xfrm>
            <a:off x="628650" y="1170400"/>
            <a:ext cx="7509600" cy="892200"/>
          </a:xfrm>
          <a:prstGeom prst="rect">
            <a:avLst/>
          </a:prstGeom>
          <a:noFill/>
          <a:ln>
            <a:noFill/>
          </a:ln>
        </p:spPr>
        <p:txBody>
          <a:bodyPr spcFirstLastPara="1" wrap="square" lIns="91425" tIns="91425" rIns="91425" bIns="91425" anchor="t" anchorCtr="0">
            <a:noAutofit/>
          </a:bodyPr>
          <a:lstStyle/>
          <a:p>
            <a:pPr marL="0" lvl="0" indent="0" algn="l" rtl="0">
              <a:spcBef>
                <a:spcPts val="800"/>
              </a:spcBef>
              <a:spcAft>
                <a:spcPts val="0"/>
              </a:spcAft>
              <a:buClr>
                <a:schemeClr val="dk1"/>
              </a:buClr>
              <a:buSzPts val="2100"/>
              <a:buFont typeface="Arial"/>
              <a:buNone/>
            </a:pPr>
            <a:r>
              <a:rPr lang="en" sz="2400">
                <a:solidFill>
                  <a:schemeClr val="accent1"/>
                </a:solidFill>
                <a:latin typeface="Open Sans SemiBold"/>
                <a:ea typeface="Open Sans SemiBold"/>
                <a:cs typeface="Open Sans SemiBold"/>
                <a:sym typeface="Open Sans SemiBold"/>
              </a:rPr>
              <a:t>Use Suicide Prevention Month to build habits that last beyond September.​ </a:t>
            </a:r>
            <a:endParaRPr sz="2400">
              <a:solidFill>
                <a:schemeClr val="dk1"/>
              </a:solidFill>
              <a:latin typeface="Open Sans"/>
              <a:ea typeface="Open Sans"/>
              <a:cs typeface="Open Sans"/>
              <a:sym typeface="Open Sans"/>
            </a:endParaRPr>
          </a:p>
        </p:txBody>
      </p:sp>
      <p:sp>
        <p:nvSpPr>
          <p:cNvPr id="71" name="Google Shape;71;p4"/>
          <p:cNvSpPr txBox="1">
            <a:spLocks noGrp="1"/>
          </p:cNvSpPr>
          <p:nvPr>
            <p:ph type="body" idx="1"/>
          </p:nvPr>
        </p:nvSpPr>
        <p:spPr>
          <a:xfrm>
            <a:off x="628650" y="2383928"/>
            <a:ext cx="7886700" cy="2202300"/>
          </a:xfrm>
          <a:prstGeom prst="rect">
            <a:avLst/>
          </a:prstGeom>
          <a:noFill/>
          <a:ln>
            <a:noFill/>
          </a:ln>
        </p:spPr>
        <p:txBody>
          <a:bodyPr spcFirstLastPara="1" wrap="square" lIns="68575" tIns="34275" rIns="68575" bIns="34275" anchor="t" anchorCtr="0">
            <a:normAutofit/>
          </a:bodyPr>
          <a:lstStyle/>
          <a:p>
            <a:pPr marL="457200" lvl="0" indent="-368300" algn="l" rtl="0">
              <a:lnSpc>
                <a:spcPct val="150000"/>
              </a:lnSpc>
              <a:spcBef>
                <a:spcPts val="800"/>
              </a:spcBef>
              <a:spcAft>
                <a:spcPts val="0"/>
              </a:spcAft>
              <a:buSzPts val="2200"/>
              <a:buChar char="•"/>
            </a:pPr>
            <a:r>
              <a:rPr lang="en" sz="2200"/>
              <a:t>Normalize help-seeking and reduce stigma​</a:t>
            </a:r>
            <a:endParaRPr sz="2200"/>
          </a:p>
          <a:p>
            <a:pPr marL="457200" lvl="0" indent="-368300" algn="l" rtl="0">
              <a:lnSpc>
                <a:spcPct val="150000"/>
              </a:lnSpc>
              <a:spcBef>
                <a:spcPts val="0"/>
              </a:spcBef>
              <a:spcAft>
                <a:spcPts val="0"/>
              </a:spcAft>
              <a:buSzPts val="2200"/>
              <a:buChar char="•"/>
            </a:pPr>
            <a:r>
              <a:rPr lang="en" sz="2200"/>
              <a:t>Practice asking, listening, connecting, and following up​</a:t>
            </a:r>
            <a:endParaRPr sz="2200"/>
          </a:p>
          <a:p>
            <a:pPr marL="457200" lvl="0" indent="-368300" algn="l" rtl="0">
              <a:lnSpc>
                <a:spcPct val="150000"/>
              </a:lnSpc>
              <a:spcBef>
                <a:spcPts val="0"/>
              </a:spcBef>
              <a:spcAft>
                <a:spcPts val="0"/>
              </a:spcAft>
              <a:buSzPts val="2200"/>
              <a:buChar char="•"/>
            </a:pPr>
            <a:r>
              <a:rPr lang="en" sz="2200"/>
              <a:t>Lift student voice and belonging​</a:t>
            </a:r>
            <a:endParaRPr sz="2200"/>
          </a:p>
          <a:p>
            <a:pPr marL="457200" lvl="0" indent="-368300" algn="l" rtl="0">
              <a:lnSpc>
                <a:spcPct val="150000"/>
              </a:lnSpc>
              <a:spcBef>
                <a:spcPts val="0"/>
              </a:spcBef>
              <a:spcAft>
                <a:spcPts val="0"/>
              </a:spcAft>
              <a:buSzPts val="2200"/>
              <a:buChar char="•"/>
            </a:pPr>
            <a:r>
              <a:rPr lang="en" sz="2200"/>
              <a:t>Refresh staff protocols and resource pathways​</a:t>
            </a:r>
            <a:endParaRPr sz="220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77"/>
        <p:cNvGrpSpPr/>
        <p:nvPr/>
      </p:nvGrpSpPr>
      <p:grpSpPr>
        <a:xfrm>
          <a:off x="0" y="0"/>
          <a:ext cx="0" cy="0"/>
          <a:chOff x="0" y="0"/>
          <a:chExt cx="0" cy="0"/>
        </a:xfrm>
      </p:grpSpPr>
      <p:sp>
        <p:nvSpPr>
          <p:cNvPr id="4" name="Google Shape;72;p4">
            <a:extLst>
              <a:ext uri="{FF2B5EF4-FFF2-40B4-BE49-F238E27FC236}">
                <a16:creationId xmlns:a16="http://schemas.microsoft.com/office/drawing/2014/main" id="{CC276A8B-6F97-390F-F849-B419E4B50E87}"/>
              </a:ext>
            </a:extLst>
          </p:cNvPr>
          <p:cNvSpPr txBox="1">
            <a:spLocks noGrp="1"/>
          </p:cNvSpPr>
          <p:nvPr>
            <p:ph type="title" idx="4294967295"/>
          </p:nvPr>
        </p:nvSpPr>
        <p:spPr>
          <a:xfrm>
            <a:off x="225082" y="430760"/>
            <a:ext cx="7886700" cy="608472"/>
          </a:xfrm>
          <a:prstGeom prst="rect">
            <a:avLst/>
          </a:prstGeom>
          <a:noFill/>
          <a:ln>
            <a:noFill/>
            <a:prstDash/>
          </a:ln>
          <a:effectLst/>
        </p:spPr>
        <p:txBody>
          <a:bodyPr rot="0" spcFirstLastPara="1" vertOverflow="overflow" horzOverflow="overflow" vert="horz" wrap="square" lIns="68575" tIns="34275" rIns="68575" bIns="34275" numCol="1" spcCol="0" rtlCol="0" fromWordArt="0" anchor="t" anchorCtr="0" forceAA="0" compatLnSpc="1">
            <a:prstTxWarp prst="textNoShape">
              <a:avLst/>
            </a:prstTxWarp>
            <a:norm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3300"/>
              <a:buFont typeface="Calibri"/>
              <a:buNone/>
              <a:defRPr sz="3300" b="0" i="0" u="none" strike="noStrike" cap="none" spc="0">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100"/>
              <a:buFont typeface="Arial"/>
              <a:buNone/>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100"/>
              <a:buFont typeface="Arial"/>
              <a:buNone/>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100"/>
              <a:buFont typeface="Arial"/>
              <a:buNone/>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100"/>
              <a:buFont typeface="Arial"/>
              <a:buNone/>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100"/>
              <a:buFont typeface="Arial"/>
              <a:buNone/>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100"/>
              <a:buFont typeface="Arial"/>
              <a:buNone/>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100"/>
              <a:buFont typeface="Arial"/>
              <a:buNone/>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100"/>
              <a:buFont typeface="Arial"/>
              <a:buNone/>
              <a:defRPr sz="1400" b="0" i="0" u="none" strike="noStrike" cap="none" spc="0">
                <a:solidFill>
                  <a:srgbClr val="000000"/>
                </a:solidFill>
                <a:latin typeface="Arial"/>
                <a:ea typeface="Arial"/>
                <a:cs typeface="Arial"/>
                <a:sym typeface="Arial"/>
              </a:defRPr>
            </a:lvl9pPr>
          </a:lstStyle>
          <a:p>
            <a:pPr marL="0" marR="0" lvl="0" indent="0" algn="l" defTabSz="914400" rtl="0" eaLnBrk="1" fontAlgn="auto" latinLnBrk="0" hangingPunct="1">
              <a:lnSpc>
                <a:spcPct val="100000"/>
              </a:lnSpc>
              <a:spcBef>
                <a:spcPts val="0"/>
              </a:spcBef>
              <a:spcAft>
                <a:spcPts val="0"/>
              </a:spcAft>
              <a:buClr>
                <a:schemeClr val="dk1"/>
              </a:buClr>
              <a:buSzPts val="1400"/>
              <a:buFont typeface="Open Sans"/>
              <a:buNone/>
              <a:tabLst/>
              <a:defRPr/>
            </a:pPr>
            <a:r>
              <a:rPr kumimoji="0" lang="en-US" sz="3200" b="0" i="0" u="none" strike="noStrike" kern="0" cap="none" spc="0" normalizeH="0" baseline="0" noProof="0" dirty="0">
                <a:ln>
                  <a:noFill/>
                </a:ln>
                <a:solidFill>
                  <a:schemeClr val="dk1"/>
                </a:solidFill>
                <a:effectLst/>
                <a:uLnTx/>
                <a:uFillTx/>
                <a:latin typeface="Open Sans"/>
                <a:ea typeface="Open Sans"/>
                <a:cs typeface="Open Sans"/>
                <a:sym typeface="Open Sans"/>
              </a:rPr>
              <a:t>September: Awareness into Action (2)</a:t>
            </a:r>
            <a:endParaRPr kumimoji="0" lang="en-US" sz="3300" b="0" i="0" u="none" strike="noStrike" kern="0" cap="none" spc="0" normalizeH="0" baseline="0" noProof="0" dirty="0">
              <a:ln>
                <a:noFill/>
              </a:ln>
              <a:solidFill>
                <a:schemeClr val="dk1"/>
              </a:solidFill>
              <a:effectLst/>
              <a:uLnTx/>
              <a:uFillTx/>
              <a:latin typeface="Calibri"/>
              <a:ea typeface="Calibri"/>
              <a:cs typeface="Calibri"/>
              <a:sym typeface="Calibri"/>
            </a:endParaRPr>
          </a:p>
        </p:txBody>
      </p:sp>
      <p:sp>
        <p:nvSpPr>
          <p:cNvPr id="81" name="Google Shape;81;p5"/>
          <p:cNvSpPr txBox="1"/>
          <p:nvPr/>
        </p:nvSpPr>
        <p:spPr>
          <a:xfrm>
            <a:off x="260465" y="1091524"/>
            <a:ext cx="6053700" cy="503100"/>
          </a:xfrm>
          <a:prstGeom prst="rect">
            <a:avLst/>
          </a:prstGeom>
          <a:noFill/>
          <a:ln>
            <a:noFill/>
          </a:ln>
        </p:spPr>
        <p:txBody>
          <a:bodyPr spcFirstLastPara="1" wrap="square" lIns="91425" tIns="91425" rIns="91425" bIns="91425" anchor="t" anchorCtr="0">
            <a:noAutofit/>
          </a:bodyPr>
          <a:lstStyle/>
          <a:p>
            <a:pPr marL="0" lvl="0" indent="0" rtl="0">
              <a:lnSpc>
                <a:spcPct val="100000"/>
              </a:lnSpc>
              <a:spcBef>
                <a:spcPts val="800"/>
              </a:spcBef>
              <a:spcAft>
                <a:spcPts val="0"/>
              </a:spcAft>
              <a:buClr>
                <a:schemeClr val="dk1"/>
              </a:buClr>
              <a:buSzPts val="2100"/>
              <a:buFont typeface="Arial"/>
              <a:buNone/>
            </a:pPr>
            <a:r>
              <a:rPr lang="en" sz="2400" dirty="0">
                <a:solidFill>
                  <a:schemeClr val="accent1"/>
                </a:solidFill>
                <a:latin typeface="Open Sans" pitchFamily="2" charset="0"/>
                <a:ea typeface="Open Sans" pitchFamily="2" charset="0"/>
                <a:cs typeface="Open Sans" pitchFamily="2" charset="0"/>
                <a:sym typeface="Open Sans SemiBold"/>
              </a:rPr>
              <a:t>Keep it safe and strengths-based:​</a:t>
            </a:r>
            <a:endParaRPr sz="2400" dirty="0">
              <a:solidFill>
                <a:schemeClr val="dk1"/>
              </a:solidFill>
              <a:latin typeface="Open Sans" pitchFamily="2" charset="0"/>
              <a:ea typeface="Open Sans" pitchFamily="2" charset="0"/>
              <a:cs typeface="Open Sans" pitchFamily="2" charset="0"/>
              <a:sym typeface="Open Sans"/>
            </a:endParaRPr>
          </a:p>
          <a:p>
            <a:pPr marL="0" lvl="0" indent="0" algn="l" rtl="0">
              <a:spcBef>
                <a:spcPts val="0"/>
              </a:spcBef>
              <a:spcAft>
                <a:spcPts val="0"/>
              </a:spcAft>
              <a:buNone/>
            </a:pPr>
            <a:endParaRPr sz="2100" dirty="0">
              <a:solidFill>
                <a:schemeClr val="dk1"/>
              </a:solidFill>
              <a:latin typeface="Calibri"/>
              <a:ea typeface="Calibri"/>
              <a:cs typeface="Calibri"/>
              <a:sym typeface="Calibri"/>
            </a:endParaRPr>
          </a:p>
        </p:txBody>
      </p:sp>
      <p:sp>
        <p:nvSpPr>
          <p:cNvPr id="79" name="Google Shape;79;p5"/>
          <p:cNvSpPr txBox="1">
            <a:spLocks noGrp="1"/>
          </p:cNvSpPr>
          <p:nvPr>
            <p:ph type="body" idx="1"/>
          </p:nvPr>
        </p:nvSpPr>
        <p:spPr>
          <a:xfrm>
            <a:off x="260465" y="1847591"/>
            <a:ext cx="4620000" cy="3050627"/>
          </a:xfrm>
          <a:prstGeom prst="rect">
            <a:avLst/>
          </a:prstGeom>
          <a:noFill/>
          <a:ln>
            <a:noFill/>
          </a:ln>
        </p:spPr>
        <p:txBody>
          <a:bodyPr spcFirstLastPara="1" wrap="square" lIns="68575" tIns="34275" rIns="68575" bIns="34275" anchor="t" anchorCtr="0">
            <a:noAutofit/>
          </a:bodyPr>
          <a:lstStyle/>
          <a:p>
            <a:pPr marL="457200" lvl="0" indent="-368300" algn="l" rtl="0">
              <a:lnSpc>
                <a:spcPct val="100000"/>
              </a:lnSpc>
              <a:spcBef>
                <a:spcPts val="1400"/>
              </a:spcBef>
              <a:spcAft>
                <a:spcPts val="0"/>
              </a:spcAft>
              <a:buSzPts val="2200"/>
              <a:buChar char="•"/>
            </a:pPr>
            <a:r>
              <a:rPr lang="en" sz="2000" dirty="0"/>
              <a:t>Use hopeful, action-oriented messaging​</a:t>
            </a:r>
            <a:endParaRPr sz="2000" dirty="0"/>
          </a:p>
          <a:p>
            <a:pPr marL="457200" lvl="0" indent="-368300" algn="l" rtl="0">
              <a:lnSpc>
                <a:spcPct val="100000"/>
              </a:lnSpc>
              <a:spcBef>
                <a:spcPts val="600"/>
              </a:spcBef>
              <a:spcAft>
                <a:spcPts val="0"/>
              </a:spcAft>
              <a:buSzPts val="2200"/>
              <a:buChar char="•"/>
            </a:pPr>
            <a:r>
              <a:rPr lang="en" sz="2000" dirty="0"/>
              <a:t>Avoid sensational details or unsafe portrayals​</a:t>
            </a:r>
            <a:endParaRPr sz="2000" dirty="0"/>
          </a:p>
          <a:p>
            <a:pPr marL="457200" lvl="0" indent="-368300" algn="l" rtl="0">
              <a:lnSpc>
                <a:spcPct val="100000"/>
              </a:lnSpc>
              <a:spcBef>
                <a:spcPts val="600"/>
              </a:spcBef>
              <a:spcAft>
                <a:spcPts val="0"/>
              </a:spcAft>
              <a:buSzPts val="2200"/>
              <a:buChar char="•"/>
            </a:pPr>
            <a:r>
              <a:rPr lang="en" sz="2000" dirty="0"/>
              <a:t>Pair awareness with concrete help options​</a:t>
            </a:r>
            <a:endParaRPr sz="2000" dirty="0"/>
          </a:p>
          <a:p>
            <a:pPr marL="457200" lvl="0" indent="-368300" algn="l" rtl="0">
              <a:lnSpc>
                <a:spcPct val="100000"/>
              </a:lnSpc>
              <a:spcBef>
                <a:spcPts val="600"/>
              </a:spcBef>
              <a:spcAft>
                <a:spcPts val="0"/>
              </a:spcAft>
              <a:buSzPts val="2200"/>
              <a:buChar char="•"/>
            </a:pPr>
            <a:r>
              <a:rPr lang="en" sz="2000" dirty="0"/>
              <a:t>Center connection, belonging, and trusted adults​</a:t>
            </a:r>
            <a:endParaRPr sz="2000" dirty="0"/>
          </a:p>
        </p:txBody>
      </p:sp>
      <p:pic>
        <p:nvPicPr>
          <p:cNvPr id="80" name="Google Shape;80;p5" descr="Image of teacher talking to mom with child there"/>
          <p:cNvPicPr preferRelativeResize="0"/>
          <p:nvPr/>
        </p:nvPicPr>
        <p:blipFill rotWithShape="1">
          <a:blip r:embed="rId3">
            <a:alphaModFix/>
          </a:blip>
          <a:srcRect/>
          <a:stretch/>
        </p:blipFill>
        <p:spPr>
          <a:xfrm>
            <a:off x="4968675" y="1208775"/>
            <a:ext cx="3679424" cy="2843201"/>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85"/>
        <p:cNvGrpSpPr/>
        <p:nvPr/>
      </p:nvGrpSpPr>
      <p:grpSpPr>
        <a:xfrm>
          <a:off x="0" y="0"/>
          <a:ext cx="0" cy="0"/>
          <a:chOff x="0" y="0"/>
          <a:chExt cx="0" cy="0"/>
        </a:xfrm>
      </p:grpSpPr>
      <p:sp>
        <p:nvSpPr>
          <p:cNvPr id="87" name="Google Shape;87;p6"/>
          <p:cNvSpPr txBox="1">
            <a:spLocks noGrp="1"/>
          </p:cNvSpPr>
          <p:nvPr>
            <p:ph type="body" idx="1"/>
          </p:nvPr>
        </p:nvSpPr>
        <p:spPr>
          <a:xfrm>
            <a:off x="161922" y="507225"/>
            <a:ext cx="2811900" cy="476700"/>
          </a:xfrm>
          <a:prstGeom prst="rect">
            <a:avLst/>
          </a:prstGeom>
          <a:noFill/>
          <a:ln>
            <a:noFill/>
          </a:ln>
        </p:spPr>
        <p:txBody>
          <a:bodyPr spcFirstLastPara="1" wrap="square" lIns="68575" tIns="34275" rIns="68575" bIns="34275" anchor="t" anchorCtr="0">
            <a:noAutofit/>
          </a:bodyPr>
          <a:lstStyle/>
          <a:p>
            <a:pPr marL="0" lvl="0" indent="0" algn="l" rtl="0">
              <a:lnSpc>
                <a:spcPct val="100000"/>
              </a:lnSpc>
              <a:spcBef>
                <a:spcPts val="800"/>
              </a:spcBef>
              <a:spcAft>
                <a:spcPts val="0"/>
              </a:spcAft>
              <a:buSzPts val="1800"/>
              <a:buNone/>
            </a:pPr>
            <a:r>
              <a:rPr lang="en" sz="3200" b="0">
                <a:solidFill>
                  <a:schemeClr val="accent3"/>
                </a:solidFill>
              </a:rPr>
              <a:t>Risk Factors</a:t>
            </a:r>
            <a:endParaRPr sz="3200" b="0">
              <a:solidFill>
                <a:schemeClr val="accent3"/>
              </a:solidFill>
            </a:endParaRPr>
          </a:p>
        </p:txBody>
      </p:sp>
      <p:sp>
        <p:nvSpPr>
          <p:cNvPr id="88" name="Google Shape;88;p6"/>
          <p:cNvSpPr txBox="1">
            <a:spLocks noGrp="1"/>
          </p:cNvSpPr>
          <p:nvPr>
            <p:ph type="body" idx="2"/>
          </p:nvPr>
        </p:nvSpPr>
        <p:spPr>
          <a:xfrm>
            <a:off x="161925" y="1345550"/>
            <a:ext cx="5873100" cy="3030900"/>
          </a:xfrm>
          <a:prstGeom prst="rect">
            <a:avLst/>
          </a:prstGeom>
          <a:noFill/>
          <a:ln>
            <a:noFill/>
          </a:ln>
        </p:spPr>
        <p:txBody>
          <a:bodyPr spcFirstLastPara="1" wrap="square" lIns="68575" tIns="34275" rIns="68575" bIns="34275" anchor="t" anchorCtr="0">
            <a:noAutofit/>
          </a:bodyPr>
          <a:lstStyle/>
          <a:p>
            <a:pPr marL="457200" lvl="0" indent="-368300" algn="l" rtl="0">
              <a:lnSpc>
                <a:spcPct val="100000"/>
              </a:lnSpc>
              <a:spcBef>
                <a:spcPts val="800"/>
              </a:spcBef>
              <a:spcAft>
                <a:spcPts val="0"/>
              </a:spcAft>
              <a:buSzPts val="2200"/>
              <a:buChar char="•"/>
            </a:pPr>
            <a:r>
              <a:rPr lang="en" sz="2200" dirty="0"/>
              <a:t>Increase vulnerability over time​</a:t>
            </a:r>
            <a:endParaRPr sz="2200" dirty="0"/>
          </a:p>
          <a:p>
            <a:pPr marL="457200" lvl="0" indent="-368300" algn="l" rtl="0">
              <a:lnSpc>
                <a:spcPct val="100000"/>
              </a:lnSpc>
              <a:spcBef>
                <a:spcPts val="600"/>
              </a:spcBef>
              <a:spcAft>
                <a:spcPts val="0"/>
              </a:spcAft>
              <a:buSzPts val="2200"/>
              <a:buChar char="•"/>
            </a:pPr>
            <a:r>
              <a:rPr lang="en" sz="2200" dirty="0"/>
              <a:t>May exist at individual, relationship, community, or societal levels​</a:t>
            </a:r>
            <a:endParaRPr sz="2200" dirty="0"/>
          </a:p>
          <a:p>
            <a:pPr marL="457200" lvl="0" indent="-368300" algn="l" rtl="0">
              <a:lnSpc>
                <a:spcPct val="100000"/>
              </a:lnSpc>
              <a:spcBef>
                <a:spcPts val="600"/>
              </a:spcBef>
              <a:spcAft>
                <a:spcPts val="0"/>
              </a:spcAft>
              <a:buSzPts val="2200"/>
              <a:buChar char="•"/>
            </a:pPr>
            <a:r>
              <a:rPr lang="en" sz="2200" dirty="0"/>
              <a:t>Help guide prevention planning and resource allocation​</a:t>
            </a:r>
            <a:endParaRPr sz="2200" dirty="0"/>
          </a:p>
          <a:p>
            <a:pPr marL="457200" lvl="0" indent="-368300" algn="l" rtl="0">
              <a:lnSpc>
                <a:spcPct val="100000"/>
              </a:lnSpc>
              <a:spcBef>
                <a:spcPts val="600"/>
              </a:spcBef>
              <a:spcAft>
                <a:spcPts val="0"/>
              </a:spcAft>
              <a:buSzPts val="2200"/>
              <a:buChar char="•"/>
            </a:pPr>
            <a:r>
              <a:rPr lang="en" sz="2200" dirty="0"/>
              <a:t>Examples: isolation, prior attempt, bullying, substance use, access to lethal means​</a:t>
            </a:r>
            <a:endParaRPr sz="2200" dirty="0"/>
          </a:p>
        </p:txBody>
      </p:sp>
      <p:sp>
        <p:nvSpPr>
          <p:cNvPr id="86" name="Google Shape;86;p6"/>
          <p:cNvSpPr txBox="1">
            <a:spLocks noGrp="1"/>
          </p:cNvSpPr>
          <p:nvPr>
            <p:ph type="title"/>
          </p:nvPr>
        </p:nvSpPr>
        <p:spPr>
          <a:xfrm>
            <a:off x="1965434" y="4521625"/>
            <a:ext cx="5017752" cy="432900"/>
          </a:xfrm>
          <a:prstGeom prst="rect">
            <a:avLst/>
          </a:prstGeom>
          <a:noFill/>
          <a:ln>
            <a:noFill/>
          </a:ln>
        </p:spPr>
        <p:txBody>
          <a:bodyPr spcFirstLastPara="1" wrap="square" lIns="68575" tIns="34275" rIns="68575" bIns="34275" anchor="t" anchorCtr="0">
            <a:noAutofit/>
          </a:bodyPr>
          <a:lstStyle/>
          <a:p>
            <a:pPr marL="0" lvl="0" indent="0" rtl="0">
              <a:lnSpc>
                <a:spcPct val="100000"/>
              </a:lnSpc>
              <a:spcBef>
                <a:spcPts val="0"/>
              </a:spcBef>
              <a:spcAft>
                <a:spcPts val="0"/>
              </a:spcAft>
              <a:buSzPts val="1556"/>
              <a:buNone/>
            </a:pPr>
            <a:r>
              <a:rPr lang="en" sz="2400" dirty="0">
                <a:solidFill>
                  <a:schemeClr val="accent1"/>
                </a:solidFill>
              </a:rPr>
              <a:t>Risk Factors are not Warning Signs</a:t>
            </a:r>
            <a:endParaRPr sz="2400" dirty="0">
              <a:solidFill>
                <a:schemeClr val="accent1"/>
              </a:solidFill>
            </a:endParaRPr>
          </a:p>
        </p:txBody>
      </p:sp>
      <p:pic>
        <p:nvPicPr>
          <p:cNvPr id="89" name="Google Shape;89;p6" descr="Illustration depicts a worried student holding several books. Furrowed brows, closed eyes, tense posture, and stress lines above his head convey academic pressure or anxiety.">
            <a:extLst>
              <a:ext uri="{C183D7F6-B498-43B3-948B-1728B52AA6E4}">
                <adec:decorative xmlns:adec="http://schemas.microsoft.com/office/drawing/2017/decorative" val="0"/>
              </a:ext>
            </a:extLst>
          </p:cNvPr>
          <p:cNvPicPr preferRelativeResize="0"/>
          <p:nvPr/>
        </p:nvPicPr>
        <p:blipFill rotWithShape="1">
          <a:blip r:embed="rId3">
            <a:alphaModFix/>
          </a:blip>
          <a:srcRect/>
          <a:stretch/>
        </p:blipFill>
        <p:spPr>
          <a:xfrm>
            <a:off x="6643710" y="364367"/>
            <a:ext cx="2075748" cy="2202979"/>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93"/>
        <p:cNvGrpSpPr/>
        <p:nvPr/>
      </p:nvGrpSpPr>
      <p:grpSpPr>
        <a:xfrm>
          <a:off x="0" y="0"/>
          <a:ext cx="0" cy="0"/>
          <a:chOff x="0" y="0"/>
          <a:chExt cx="0" cy="0"/>
        </a:xfrm>
      </p:grpSpPr>
      <p:sp>
        <p:nvSpPr>
          <p:cNvPr id="95" name="Google Shape;95;p7"/>
          <p:cNvSpPr txBox="1">
            <a:spLocks noGrp="1"/>
          </p:cNvSpPr>
          <p:nvPr>
            <p:ph type="title" idx="4294967295"/>
          </p:nvPr>
        </p:nvSpPr>
        <p:spPr>
          <a:xfrm>
            <a:off x="339263" y="587663"/>
            <a:ext cx="3881400" cy="476400"/>
          </a:xfrm>
          <a:prstGeom prst="rect">
            <a:avLst/>
          </a:prstGeom>
          <a:noFill/>
          <a:ln>
            <a:noFill/>
          </a:ln>
        </p:spPr>
        <p:txBody>
          <a:bodyPr spcFirstLastPara="1" wrap="square" lIns="68575" tIns="34275" rIns="68575" bIns="34275" anchor="t" anchorCtr="0">
            <a:noAutofit/>
          </a:bodyPr>
          <a:lstStyle/>
          <a:p>
            <a:pPr marL="0" marR="0" lvl="0" indent="0" algn="l" rtl="0">
              <a:lnSpc>
                <a:spcPct val="100000"/>
              </a:lnSpc>
              <a:spcBef>
                <a:spcPts val="800"/>
              </a:spcBef>
              <a:spcAft>
                <a:spcPts val="0"/>
              </a:spcAft>
              <a:buClr>
                <a:schemeClr val="dk1"/>
              </a:buClr>
              <a:buSzPts val="1800"/>
              <a:buFont typeface="Open Sans"/>
              <a:buNone/>
            </a:pPr>
            <a:r>
              <a:rPr lang="en" sz="3200" i="0" u="none" strike="noStrike" cap="none">
                <a:solidFill>
                  <a:schemeClr val="accent3"/>
                </a:solidFill>
                <a:latin typeface="Open Sans"/>
                <a:ea typeface="Open Sans"/>
                <a:cs typeface="Open Sans"/>
                <a:sym typeface="Open Sans"/>
              </a:rPr>
              <a:t>Warning Signs</a:t>
            </a:r>
            <a:endParaRPr sz="3200">
              <a:latin typeface="Open Sans"/>
              <a:ea typeface="Open Sans"/>
              <a:cs typeface="Open Sans"/>
              <a:sym typeface="Open Sans"/>
            </a:endParaRPr>
          </a:p>
        </p:txBody>
      </p:sp>
      <p:sp>
        <p:nvSpPr>
          <p:cNvPr id="94" name="Google Shape;94;p7"/>
          <p:cNvSpPr txBox="1">
            <a:spLocks noGrp="1"/>
          </p:cNvSpPr>
          <p:nvPr>
            <p:ph type="body" idx="4"/>
          </p:nvPr>
        </p:nvSpPr>
        <p:spPr>
          <a:xfrm>
            <a:off x="360800" y="1501825"/>
            <a:ext cx="6052200" cy="2892000"/>
          </a:xfrm>
          <a:prstGeom prst="rect">
            <a:avLst/>
          </a:prstGeom>
          <a:noFill/>
          <a:ln>
            <a:noFill/>
          </a:ln>
        </p:spPr>
        <p:txBody>
          <a:bodyPr spcFirstLastPara="1" wrap="square" lIns="68575" tIns="34275" rIns="68575" bIns="34275" anchor="t" anchorCtr="0">
            <a:noAutofit/>
          </a:bodyPr>
          <a:lstStyle/>
          <a:p>
            <a:pPr marL="457200" lvl="0" indent="-368317" algn="l" rtl="0">
              <a:lnSpc>
                <a:spcPct val="100000"/>
              </a:lnSpc>
              <a:spcBef>
                <a:spcPts val="0"/>
              </a:spcBef>
              <a:spcAft>
                <a:spcPts val="0"/>
              </a:spcAft>
              <a:buSzPts val="2200"/>
              <a:buChar char="•"/>
            </a:pPr>
            <a:r>
              <a:rPr lang="en" sz="2200"/>
              <a:t>Indicate possible immediate or near-term risk​</a:t>
            </a:r>
            <a:endParaRPr sz="2200"/>
          </a:p>
          <a:p>
            <a:pPr marL="457200" lvl="0" indent="-368317" algn="l" rtl="0">
              <a:lnSpc>
                <a:spcPct val="100000"/>
              </a:lnSpc>
              <a:spcBef>
                <a:spcPts val="0"/>
              </a:spcBef>
              <a:spcAft>
                <a:spcPts val="0"/>
              </a:spcAft>
              <a:buSzPts val="2200"/>
              <a:buChar char="•"/>
            </a:pPr>
            <a:r>
              <a:rPr lang="en" sz="2200"/>
              <a:t>Require timely response according to LEA protocol​</a:t>
            </a:r>
            <a:endParaRPr sz="2200"/>
          </a:p>
          <a:p>
            <a:pPr marL="457200" lvl="0" indent="-368317" algn="l" rtl="0">
              <a:lnSpc>
                <a:spcPct val="100000"/>
              </a:lnSpc>
              <a:spcBef>
                <a:spcPts val="0"/>
              </a:spcBef>
              <a:spcAft>
                <a:spcPts val="0"/>
              </a:spcAft>
              <a:buSzPts val="2200"/>
              <a:buChar char="•"/>
            </a:pPr>
            <a:r>
              <a:rPr lang="en" sz="2200"/>
              <a:t>Often include changes in talk, mood, behavior, or withdrawal​</a:t>
            </a:r>
            <a:endParaRPr sz="2200"/>
          </a:p>
          <a:p>
            <a:pPr marL="457200" lvl="0" indent="-368317" algn="l" rtl="0">
              <a:lnSpc>
                <a:spcPct val="100000"/>
              </a:lnSpc>
              <a:spcBef>
                <a:spcPts val="0"/>
              </a:spcBef>
              <a:spcAft>
                <a:spcPts val="0"/>
              </a:spcAft>
              <a:buSzPts val="2200"/>
              <a:buChar char="•"/>
            </a:pPr>
            <a:r>
              <a:rPr lang="en" sz="2200"/>
              <a:t>Examples: talking about wanting to die, hopelessness, giving away possessions​</a:t>
            </a:r>
            <a:endParaRPr sz="2200"/>
          </a:p>
        </p:txBody>
      </p:sp>
      <p:pic>
        <p:nvPicPr>
          <p:cNvPr id="96" name="Google Shape;96;p7" descr="Image of pink siren blaring"/>
          <p:cNvPicPr preferRelativeResize="0"/>
          <p:nvPr/>
        </p:nvPicPr>
        <p:blipFill>
          <a:blip r:embed="rId3">
            <a:alphaModFix/>
          </a:blip>
          <a:stretch>
            <a:fillRect/>
          </a:stretch>
        </p:blipFill>
        <p:spPr>
          <a:xfrm>
            <a:off x="6619200" y="279225"/>
            <a:ext cx="2201825" cy="2207675"/>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00"/>
        <p:cNvGrpSpPr/>
        <p:nvPr/>
      </p:nvGrpSpPr>
      <p:grpSpPr>
        <a:xfrm>
          <a:off x="0" y="0"/>
          <a:ext cx="0" cy="0"/>
          <a:chOff x="0" y="0"/>
          <a:chExt cx="0" cy="0"/>
        </a:xfrm>
      </p:grpSpPr>
      <p:sp>
        <p:nvSpPr>
          <p:cNvPr id="101" name="Google Shape;101;p8"/>
          <p:cNvSpPr txBox="1">
            <a:spLocks noGrp="1"/>
          </p:cNvSpPr>
          <p:nvPr>
            <p:ph type="title"/>
          </p:nvPr>
        </p:nvSpPr>
        <p:spPr>
          <a:xfrm>
            <a:off x="628650" y="457548"/>
            <a:ext cx="7886700" cy="707700"/>
          </a:xfrm>
          <a:prstGeom prst="rect">
            <a:avLst/>
          </a:prstGeom>
          <a:noFill/>
          <a:ln>
            <a:noFill/>
          </a:ln>
        </p:spPr>
        <p:txBody>
          <a:bodyPr spcFirstLastPara="1" wrap="square" lIns="68575" tIns="34275" rIns="68575" bIns="34275" anchor="t" anchorCtr="0">
            <a:noAutofit/>
          </a:bodyPr>
          <a:lstStyle/>
          <a:p>
            <a:pPr marL="0" lvl="0" indent="0" algn="ctr" rtl="0">
              <a:lnSpc>
                <a:spcPct val="100000"/>
              </a:lnSpc>
              <a:spcBef>
                <a:spcPts val="0"/>
              </a:spcBef>
              <a:spcAft>
                <a:spcPts val="0"/>
              </a:spcAft>
              <a:buSzPts val="1400"/>
              <a:buNone/>
            </a:pPr>
            <a:r>
              <a:rPr lang="en" sz="4000" dirty="0"/>
              <a:t>Protective Factors Framework</a:t>
            </a:r>
            <a:endParaRPr sz="4000" dirty="0"/>
          </a:p>
        </p:txBody>
      </p:sp>
      <p:pic>
        <p:nvPicPr>
          <p:cNvPr id="102" name="Google Shape;102;p8" descr="The five protective factors. Concrete supports in times of need, Kowledge of Development, Social Connections, Resilience, Cognitive, Emotional, and social Competence"/>
          <p:cNvPicPr preferRelativeResize="0"/>
          <p:nvPr/>
        </p:nvPicPr>
        <p:blipFill rotWithShape="1">
          <a:blip r:embed="rId3">
            <a:alphaModFix/>
          </a:blip>
          <a:srcRect/>
          <a:stretch/>
        </p:blipFill>
        <p:spPr>
          <a:xfrm>
            <a:off x="1672202" y="1331501"/>
            <a:ext cx="5799602" cy="3456326"/>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06"/>
        <p:cNvGrpSpPr/>
        <p:nvPr/>
      </p:nvGrpSpPr>
      <p:grpSpPr>
        <a:xfrm>
          <a:off x="0" y="0"/>
          <a:ext cx="0" cy="0"/>
          <a:chOff x="0" y="0"/>
          <a:chExt cx="0" cy="0"/>
        </a:xfrm>
      </p:grpSpPr>
      <p:sp>
        <p:nvSpPr>
          <p:cNvPr id="107" name="Google Shape;107;p9"/>
          <p:cNvSpPr txBox="1">
            <a:spLocks noGrp="1"/>
          </p:cNvSpPr>
          <p:nvPr>
            <p:ph type="title" idx="4294967295"/>
          </p:nvPr>
        </p:nvSpPr>
        <p:spPr>
          <a:xfrm>
            <a:off x="2046288" y="315913"/>
            <a:ext cx="5762625" cy="1484312"/>
          </a:xfrm>
          <a:prstGeom prst="rect">
            <a:avLst/>
          </a:prstGeom>
          <a:noFill/>
          <a:ln>
            <a:noFill/>
            <a:prstDash/>
          </a:ln>
          <a:effectLst/>
        </p:spPr>
        <p:txBody>
          <a:bodyPr rot="0" spcFirstLastPara="1" vertOverflow="overflow" horzOverflow="overflow" vert="horz" wrap="square" lIns="68575" tIns="34275" rIns="68575" bIns="34275" numCol="1" spcCol="0" rtlCol="0" fromWordArt="0" anchor="t"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
                <a:schemeClr val="dk1"/>
              </a:buClr>
              <a:buSzPts val="2100"/>
              <a:buFont typeface="Open Sans"/>
              <a:buNone/>
              <a:tabLst/>
              <a:defRPr/>
            </a:pPr>
            <a:r>
              <a:rPr kumimoji="0" lang="en-US" sz="3200" b="0" i="0" u="none" strike="noStrike" kern="0" cap="none" spc="0" normalizeH="0" baseline="0" noProof="0" dirty="0">
                <a:ln>
                  <a:noFill/>
                </a:ln>
                <a:solidFill>
                  <a:schemeClr val="accent3"/>
                </a:solidFill>
                <a:effectLst/>
                <a:uLnTx/>
                <a:uFillTx/>
                <a:latin typeface="Open Sans SemiBold"/>
                <a:ea typeface="Open Sans SemiBold"/>
                <a:cs typeface="Open Sans SemiBold"/>
                <a:sym typeface="Open Sans SemiBold"/>
              </a:rPr>
              <a:t>Prevention is strongest when protective factors are</a:t>
            </a:r>
          </a:p>
          <a:p>
            <a:pPr marL="0" marR="0" lvl="0" indent="0" algn="ctr" defTabSz="914400" rtl="0" eaLnBrk="1" fontAlgn="auto" latinLnBrk="0" hangingPunct="1">
              <a:lnSpc>
                <a:spcPct val="100000"/>
              </a:lnSpc>
              <a:spcBef>
                <a:spcPts val="0"/>
              </a:spcBef>
              <a:spcAft>
                <a:spcPts val="0"/>
              </a:spcAft>
              <a:buClr>
                <a:schemeClr val="dk1"/>
              </a:buClr>
              <a:buSzPts val="2100"/>
              <a:buFont typeface="Open Sans"/>
              <a:buNone/>
              <a:tabLst/>
              <a:defRPr/>
            </a:pPr>
            <a:r>
              <a:rPr kumimoji="0" lang="en-US" sz="3200" b="0" i="0" u="none" strike="noStrike" kern="0" cap="none" spc="0" normalizeH="0" baseline="0" noProof="0" dirty="0">
                <a:ln>
                  <a:noFill/>
                </a:ln>
                <a:solidFill>
                  <a:schemeClr val="accent3"/>
                </a:solidFill>
                <a:effectLst/>
                <a:uLnTx/>
                <a:uFillTx/>
                <a:latin typeface="Open Sans SemiBold"/>
                <a:ea typeface="Open Sans SemiBold"/>
                <a:cs typeface="Open Sans SemiBold"/>
                <a:sym typeface="Open Sans SemiBold"/>
              </a:rPr>
              <a:t>built before crisis.​</a:t>
            </a:r>
          </a:p>
        </p:txBody>
      </p:sp>
      <p:pic>
        <p:nvPicPr>
          <p:cNvPr id="109" name="Google Shape;109;p9" descr="Image of wrench, envelope with paper in it, leaves and a gear."/>
          <p:cNvPicPr preferRelativeResize="0"/>
          <p:nvPr/>
        </p:nvPicPr>
        <p:blipFill rotWithShape="1">
          <a:blip r:embed="rId3">
            <a:alphaModFix/>
          </a:blip>
          <a:srcRect/>
          <a:stretch/>
        </p:blipFill>
        <p:spPr>
          <a:xfrm>
            <a:off x="2834330" y="1923730"/>
            <a:ext cx="4187702" cy="2839276"/>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13"/>
        <p:cNvGrpSpPr/>
        <p:nvPr/>
      </p:nvGrpSpPr>
      <p:grpSpPr>
        <a:xfrm>
          <a:off x="0" y="0"/>
          <a:ext cx="0" cy="0"/>
          <a:chOff x="0" y="0"/>
          <a:chExt cx="0" cy="0"/>
        </a:xfrm>
      </p:grpSpPr>
      <p:sp>
        <p:nvSpPr>
          <p:cNvPr id="5" name="Title 4">
            <a:extLst>
              <a:ext uri="{FF2B5EF4-FFF2-40B4-BE49-F238E27FC236}">
                <a16:creationId xmlns:a16="http://schemas.microsoft.com/office/drawing/2014/main" id="{96C2700F-FFB1-660A-DBD9-ED18A3291652}"/>
              </a:ext>
            </a:extLst>
          </p:cNvPr>
          <p:cNvSpPr>
            <a:spLocks noGrp="1"/>
          </p:cNvSpPr>
          <p:nvPr>
            <p:ph type="title"/>
          </p:nvPr>
        </p:nvSpPr>
        <p:spPr>
          <a:xfrm>
            <a:off x="629841" y="-994200"/>
            <a:ext cx="7886700" cy="994200"/>
          </a:xfrm>
        </p:spPr>
        <p:txBody>
          <a:bodyPr spcFirstLastPara="1" wrap="square" lIns="68575" tIns="34275" rIns="68575" bIns="34275" anchor="b" anchorCtr="0">
            <a:normAutofit/>
          </a:bodyPr>
          <a:lstStyle/>
          <a:p>
            <a:r>
              <a:rPr lang="en-US" dirty="0"/>
              <a:t>Protective Factor Framework (2)</a:t>
            </a:r>
          </a:p>
        </p:txBody>
      </p:sp>
      <p:pic>
        <p:nvPicPr>
          <p:cNvPr id="117" name="Google Shape;117;p10" descr="Man with solid fill"/>
          <p:cNvPicPr preferRelativeResize="0"/>
          <p:nvPr/>
        </p:nvPicPr>
        <p:blipFill>
          <a:blip r:embed="rId3">
            <a:alphaModFix/>
          </a:blip>
          <a:stretch>
            <a:fillRect/>
          </a:stretch>
        </p:blipFill>
        <p:spPr>
          <a:xfrm>
            <a:off x="444175" y="1068025"/>
            <a:ext cx="1374792" cy="1381800"/>
          </a:xfrm>
          <a:prstGeom prst="rect">
            <a:avLst/>
          </a:prstGeom>
          <a:noFill/>
          <a:ln>
            <a:noFill/>
          </a:ln>
        </p:spPr>
      </p:pic>
      <p:sp>
        <p:nvSpPr>
          <p:cNvPr id="114" name="Google Shape;114;p10"/>
          <p:cNvSpPr txBox="1">
            <a:spLocks noGrp="1"/>
          </p:cNvSpPr>
          <p:nvPr>
            <p:ph type="body" idx="2"/>
          </p:nvPr>
        </p:nvSpPr>
        <p:spPr>
          <a:xfrm>
            <a:off x="1964875" y="1068036"/>
            <a:ext cx="6813300" cy="1381800"/>
          </a:xfrm>
          <a:prstGeom prst="rect">
            <a:avLst/>
          </a:prstGeom>
          <a:noFill/>
          <a:ln>
            <a:noFill/>
          </a:ln>
        </p:spPr>
        <p:txBody>
          <a:bodyPr spcFirstLastPara="1" wrap="square" lIns="68575" tIns="34275" rIns="68575" bIns="34275" anchor="t" anchorCtr="0">
            <a:noAutofit/>
          </a:bodyPr>
          <a:lstStyle/>
          <a:p>
            <a:pPr marL="0" lvl="0" indent="0" algn="l" rtl="0">
              <a:lnSpc>
                <a:spcPct val="100000"/>
              </a:lnSpc>
              <a:spcBef>
                <a:spcPts val="800"/>
              </a:spcBef>
              <a:spcAft>
                <a:spcPts val="0"/>
              </a:spcAft>
              <a:buSzPts val="1400"/>
              <a:buNone/>
            </a:pPr>
            <a:r>
              <a:rPr lang="en" sz="2400" b="1">
                <a:solidFill>
                  <a:schemeClr val="accent3"/>
                </a:solidFill>
              </a:rPr>
              <a:t>Individual</a:t>
            </a:r>
            <a:endParaRPr sz="2400"/>
          </a:p>
          <a:p>
            <a:pPr marL="0" lvl="0" indent="0" algn="l" rtl="0">
              <a:lnSpc>
                <a:spcPct val="100000"/>
              </a:lnSpc>
              <a:spcBef>
                <a:spcPts val="800"/>
              </a:spcBef>
              <a:spcAft>
                <a:spcPts val="0"/>
              </a:spcAft>
              <a:buSzPts val="1400"/>
              <a:buNone/>
            </a:pPr>
            <a:r>
              <a:rPr lang="en" sz="2200"/>
              <a:t>Coping and problem-solving skills, reasons for living, and cultural identity.​</a:t>
            </a:r>
            <a:endParaRPr sz="2200"/>
          </a:p>
        </p:txBody>
      </p:sp>
      <p:pic>
        <p:nvPicPr>
          <p:cNvPr id="118" name="Google Shape;118;p10" descr="Group with solid fill"/>
          <p:cNvPicPr preferRelativeResize="0"/>
          <p:nvPr/>
        </p:nvPicPr>
        <p:blipFill>
          <a:blip r:embed="rId4">
            <a:alphaModFix/>
          </a:blip>
          <a:stretch>
            <a:fillRect/>
          </a:stretch>
        </p:blipFill>
        <p:spPr>
          <a:xfrm>
            <a:off x="347925" y="2815724"/>
            <a:ext cx="1567300" cy="1567300"/>
          </a:xfrm>
          <a:prstGeom prst="rect">
            <a:avLst/>
          </a:prstGeom>
          <a:noFill/>
          <a:ln>
            <a:noFill/>
          </a:ln>
        </p:spPr>
      </p:pic>
      <p:sp>
        <p:nvSpPr>
          <p:cNvPr id="116" name="Google Shape;116;p10"/>
          <p:cNvSpPr txBox="1">
            <a:spLocks noGrp="1"/>
          </p:cNvSpPr>
          <p:nvPr>
            <p:ph type="body" idx="4"/>
          </p:nvPr>
        </p:nvSpPr>
        <p:spPr>
          <a:xfrm>
            <a:off x="1964864" y="2908557"/>
            <a:ext cx="6228300" cy="1381800"/>
          </a:xfrm>
          <a:prstGeom prst="rect">
            <a:avLst/>
          </a:prstGeom>
          <a:noFill/>
          <a:ln>
            <a:noFill/>
          </a:ln>
        </p:spPr>
        <p:txBody>
          <a:bodyPr spcFirstLastPara="1" wrap="square" lIns="68575" tIns="34275" rIns="68575" bIns="34275" anchor="t" anchorCtr="0">
            <a:noAutofit/>
          </a:bodyPr>
          <a:lstStyle/>
          <a:p>
            <a:pPr marL="0" lvl="0" indent="0" algn="l" rtl="0">
              <a:lnSpc>
                <a:spcPct val="115000"/>
              </a:lnSpc>
              <a:spcBef>
                <a:spcPts val="800"/>
              </a:spcBef>
              <a:spcAft>
                <a:spcPts val="0"/>
              </a:spcAft>
              <a:buSzPts val="1400"/>
              <a:buNone/>
            </a:pPr>
            <a:r>
              <a:rPr lang="en" sz="2400" b="1">
                <a:solidFill>
                  <a:schemeClr val="dk2"/>
                </a:solidFill>
              </a:rPr>
              <a:t>Relationships</a:t>
            </a:r>
            <a:endParaRPr sz="2400"/>
          </a:p>
          <a:p>
            <a:pPr marL="0" lvl="0" indent="0" algn="l" rtl="0">
              <a:lnSpc>
                <a:spcPct val="100000"/>
              </a:lnSpc>
              <a:spcBef>
                <a:spcPts val="800"/>
              </a:spcBef>
              <a:spcAft>
                <a:spcPts val="0"/>
              </a:spcAft>
              <a:buSzPts val="1400"/>
              <a:buNone/>
            </a:pPr>
            <a:r>
              <a:rPr lang="en" sz="2200"/>
              <a:t>Support from friends, family, trusted adults, and positive peers.​</a:t>
            </a:r>
            <a:endParaRPr sz="220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22"/>
        <p:cNvGrpSpPr/>
        <p:nvPr/>
      </p:nvGrpSpPr>
      <p:grpSpPr>
        <a:xfrm>
          <a:off x="0" y="0"/>
          <a:ext cx="0" cy="0"/>
          <a:chOff x="0" y="0"/>
          <a:chExt cx="0" cy="0"/>
        </a:xfrm>
      </p:grpSpPr>
      <p:sp>
        <p:nvSpPr>
          <p:cNvPr id="2" name="Title 1">
            <a:extLst>
              <a:ext uri="{FF2B5EF4-FFF2-40B4-BE49-F238E27FC236}">
                <a16:creationId xmlns:a16="http://schemas.microsoft.com/office/drawing/2014/main" id="{4621C297-34D3-1D50-75B4-617A87A0127F}"/>
              </a:ext>
            </a:extLst>
          </p:cNvPr>
          <p:cNvSpPr>
            <a:spLocks noGrp="1"/>
          </p:cNvSpPr>
          <p:nvPr>
            <p:ph type="title"/>
          </p:nvPr>
        </p:nvSpPr>
        <p:spPr>
          <a:xfrm>
            <a:off x="629841" y="-994200"/>
            <a:ext cx="7886700" cy="994200"/>
          </a:xfrm>
        </p:spPr>
        <p:txBody>
          <a:bodyPr spcFirstLastPara="1" wrap="square" lIns="68575" tIns="34275" rIns="68575" bIns="34275" anchor="b" anchorCtr="0">
            <a:normAutofit/>
          </a:bodyPr>
          <a:lstStyle/>
          <a:p>
            <a:r>
              <a:rPr lang="en-US" dirty="0"/>
              <a:t>Protective Factor Framework (3)</a:t>
            </a:r>
          </a:p>
        </p:txBody>
      </p:sp>
      <p:pic>
        <p:nvPicPr>
          <p:cNvPr id="126" name="Google Shape;126;p11" descr="Schoolhouse with solid fill"/>
          <p:cNvPicPr preferRelativeResize="0"/>
          <p:nvPr/>
        </p:nvPicPr>
        <p:blipFill>
          <a:blip r:embed="rId3">
            <a:alphaModFix/>
          </a:blip>
          <a:stretch>
            <a:fillRect/>
          </a:stretch>
        </p:blipFill>
        <p:spPr>
          <a:xfrm>
            <a:off x="384375" y="900775"/>
            <a:ext cx="1470750" cy="1477775"/>
          </a:xfrm>
          <a:prstGeom prst="rect">
            <a:avLst/>
          </a:prstGeom>
          <a:noFill/>
          <a:ln>
            <a:noFill/>
          </a:ln>
        </p:spPr>
      </p:pic>
      <p:sp>
        <p:nvSpPr>
          <p:cNvPr id="123" name="Google Shape;123;p11"/>
          <p:cNvSpPr txBox="1">
            <a:spLocks noGrp="1"/>
          </p:cNvSpPr>
          <p:nvPr>
            <p:ph type="body" idx="2"/>
          </p:nvPr>
        </p:nvSpPr>
        <p:spPr>
          <a:xfrm>
            <a:off x="1837390" y="969753"/>
            <a:ext cx="6228300" cy="1339800"/>
          </a:xfrm>
          <a:prstGeom prst="rect">
            <a:avLst/>
          </a:prstGeom>
          <a:noFill/>
          <a:ln>
            <a:noFill/>
          </a:ln>
        </p:spPr>
        <p:txBody>
          <a:bodyPr spcFirstLastPara="1" wrap="square" lIns="68575" tIns="34275" rIns="68575" bIns="34275" anchor="t" anchorCtr="0">
            <a:noAutofit/>
          </a:bodyPr>
          <a:lstStyle/>
          <a:p>
            <a:pPr marL="0" lvl="0" indent="0" algn="l" rtl="0">
              <a:lnSpc>
                <a:spcPct val="100000"/>
              </a:lnSpc>
              <a:spcBef>
                <a:spcPts val="800"/>
              </a:spcBef>
              <a:spcAft>
                <a:spcPts val="0"/>
              </a:spcAft>
              <a:buSzPts val="1400"/>
              <a:buNone/>
            </a:pPr>
            <a:r>
              <a:rPr lang="en" sz="2400" b="1">
                <a:solidFill>
                  <a:schemeClr val="accent3"/>
                </a:solidFill>
              </a:rPr>
              <a:t>Schools and Community</a:t>
            </a:r>
            <a:endParaRPr sz="2400"/>
          </a:p>
          <a:p>
            <a:pPr marL="0" lvl="0" indent="0" algn="l" rtl="0">
              <a:lnSpc>
                <a:spcPct val="100000"/>
              </a:lnSpc>
              <a:spcBef>
                <a:spcPts val="800"/>
              </a:spcBef>
              <a:spcAft>
                <a:spcPts val="0"/>
              </a:spcAft>
              <a:buSzPts val="1400"/>
              <a:buNone/>
            </a:pPr>
            <a:r>
              <a:rPr lang="en" sz="2200"/>
              <a:t>Connectedness to school, community, social institutions, and high-quality care.​</a:t>
            </a:r>
            <a:endParaRPr sz="2200"/>
          </a:p>
        </p:txBody>
      </p:sp>
      <p:pic>
        <p:nvPicPr>
          <p:cNvPr id="127" name="Google Shape;127;p11" descr="Decision chart with solid fill"/>
          <p:cNvPicPr preferRelativeResize="0"/>
          <p:nvPr/>
        </p:nvPicPr>
        <p:blipFill>
          <a:blip r:embed="rId4">
            <a:alphaModFix/>
          </a:blip>
          <a:stretch>
            <a:fillRect/>
          </a:stretch>
        </p:blipFill>
        <p:spPr>
          <a:xfrm>
            <a:off x="402113" y="2599350"/>
            <a:ext cx="1435275" cy="1435275"/>
          </a:xfrm>
          <a:prstGeom prst="rect">
            <a:avLst/>
          </a:prstGeom>
          <a:noFill/>
          <a:ln>
            <a:noFill/>
          </a:ln>
        </p:spPr>
      </p:pic>
      <p:sp>
        <p:nvSpPr>
          <p:cNvPr id="125" name="Google Shape;125;p11"/>
          <p:cNvSpPr txBox="1">
            <a:spLocks noGrp="1"/>
          </p:cNvSpPr>
          <p:nvPr>
            <p:ph type="body" idx="4"/>
          </p:nvPr>
        </p:nvSpPr>
        <p:spPr>
          <a:xfrm>
            <a:off x="1837400" y="2677988"/>
            <a:ext cx="7142700" cy="1278000"/>
          </a:xfrm>
          <a:prstGeom prst="rect">
            <a:avLst/>
          </a:prstGeom>
          <a:noFill/>
          <a:ln>
            <a:noFill/>
          </a:ln>
        </p:spPr>
        <p:txBody>
          <a:bodyPr spcFirstLastPara="1" wrap="square" lIns="68575" tIns="34275" rIns="68575" bIns="34275" anchor="t" anchorCtr="0">
            <a:noAutofit/>
          </a:bodyPr>
          <a:lstStyle/>
          <a:p>
            <a:pPr marL="0" lvl="0" indent="0" algn="l" rtl="0">
              <a:lnSpc>
                <a:spcPct val="100000"/>
              </a:lnSpc>
              <a:spcBef>
                <a:spcPts val="800"/>
              </a:spcBef>
              <a:spcAft>
                <a:spcPts val="0"/>
              </a:spcAft>
              <a:buSzPts val="1400"/>
              <a:buNone/>
            </a:pPr>
            <a:r>
              <a:rPr lang="en" sz="2400" b="1">
                <a:solidFill>
                  <a:schemeClr val="dk2"/>
                </a:solidFill>
              </a:rPr>
              <a:t>Systems</a:t>
            </a:r>
            <a:endParaRPr sz="2400"/>
          </a:p>
          <a:p>
            <a:pPr marL="0" lvl="0" indent="0" algn="l" rtl="0">
              <a:lnSpc>
                <a:spcPct val="100000"/>
              </a:lnSpc>
              <a:spcBef>
                <a:spcPts val="800"/>
              </a:spcBef>
              <a:spcAft>
                <a:spcPts val="0"/>
              </a:spcAft>
              <a:buSzPts val="1400"/>
              <a:buNone/>
            </a:pPr>
            <a:r>
              <a:rPr lang="en" sz="2200"/>
              <a:t>Reduced access to lethal means, safe environments, clear protocols, and resource pathways.​</a:t>
            </a:r>
            <a:endParaRPr sz="220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31"/>
        <p:cNvGrpSpPr/>
        <p:nvPr/>
      </p:nvGrpSpPr>
      <p:grpSpPr>
        <a:xfrm>
          <a:off x="0" y="0"/>
          <a:ext cx="0" cy="0"/>
          <a:chOff x="0" y="0"/>
          <a:chExt cx="0" cy="0"/>
        </a:xfrm>
      </p:grpSpPr>
      <p:sp>
        <p:nvSpPr>
          <p:cNvPr id="134" name="Google Shape;134;p12"/>
          <p:cNvSpPr txBox="1">
            <a:spLocks noGrp="1"/>
          </p:cNvSpPr>
          <p:nvPr>
            <p:ph type="title" idx="4294967295"/>
          </p:nvPr>
        </p:nvSpPr>
        <p:spPr>
          <a:xfrm>
            <a:off x="259678" y="510875"/>
            <a:ext cx="3448800" cy="608400"/>
          </a:xfrm>
          <a:prstGeom prst="rect">
            <a:avLst/>
          </a:prstGeom>
          <a:noFill/>
          <a:ln>
            <a:noFill/>
          </a:ln>
        </p:spPr>
        <p:txBody>
          <a:bodyPr spcFirstLastPara="1" wrap="square" lIns="68575" tIns="34275" rIns="68575" bIns="34275" anchor="t" anchorCtr="0">
            <a:normAutofit/>
          </a:bodyPr>
          <a:lstStyle/>
          <a:p>
            <a:pPr marL="0" marR="0" lvl="0" indent="0" algn="l" rtl="0">
              <a:lnSpc>
                <a:spcPct val="100000"/>
              </a:lnSpc>
              <a:spcBef>
                <a:spcPts val="0"/>
              </a:spcBef>
              <a:spcAft>
                <a:spcPts val="0"/>
              </a:spcAft>
              <a:buClr>
                <a:schemeClr val="dk1"/>
              </a:buClr>
              <a:buSzPts val="1400"/>
              <a:buFont typeface="Open Sans"/>
              <a:buNone/>
            </a:pPr>
            <a:r>
              <a:rPr lang="en" sz="3200" i="0" u="none" strike="noStrike" cap="none" dirty="0">
                <a:solidFill>
                  <a:schemeClr val="dk1"/>
                </a:solidFill>
                <a:latin typeface="Open Sans"/>
                <a:ea typeface="Open Sans"/>
                <a:cs typeface="Open Sans"/>
                <a:sym typeface="Open Sans"/>
              </a:rPr>
              <a:t>Best Practices</a:t>
            </a:r>
            <a:endParaRPr sz="3200" dirty="0">
              <a:latin typeface="Open Sans"/>
              <a:ea typeface="Open Sans"/>
              <a:cs typeface="Open Sans"/>
              <a:sym typeface="Open Sans"/>
            </a:endParaRPr>
          </a:p>
        </p:txBody>
      </p:sp>
      <p:pic>
        <p:nvPicPr>
          <p:cNvPr id="135" name="Google Shape;135;p12" descr="Classroom outline"/>
          <p:cNvPicPr preferRelativeResize="0"/>
          <p:nvPr/>
        </p:nvPicPr>
        <p:blipFill>
          <a:blip r:embed="rId3">
            <a:alphaModFix/>
          </a:blip>
          <a:stretch>
            <a:fillRect/>
          </a:stretch>
        </p:blipFill>
        <p:spPr>
          <a:xfrm>
            <a:off x="338388" y="1356288"/>
            <a:ext cx="1339075" cy="1339075"/>
          </a:xfrm>
          <a:prstGeom prst="rect">
            <a:avLst/>
          </a:prstGeom>
          <a:noFill/>
          <a:ln>
            <a:noFill/>
          </a:ln>
        </p:spPr>
      </p:pic>
      <p:sp>
        <p:nvSpPr>
          <p:cNvPr id="132" name="Google Shape;132;p12"/>
          <p:cNvSpPr txBox="1">
            <a:spLocks noGrp="1"/>
          </p:cNvSpPr>
          <p:nvPr>
            <p:ph type="body" idx="2"/>
          </p:nvPr>
        </p:nvSpPr>
        <p:spPr>
          <a:xfrm>
            <a:off x="2027377" y="1337615"/>
            <a:ext cx="6029400" cy="1376400"/>
          </a:xfrm>
          <a:prstGeom prst="rect">
            <a:avLst/>
          </a:prstGeom>
          <a:noFill/>
          <a:ln>
            <a:noFill/>
          </a:ln>
        </p:spPr>
        <p:txBody>
          <a:bodyPr spcFirstLastPara="1" wrap="square" lIns="68575" tIns="34275" rIns="68575" bIns="34275" anchor="t" anchorCtr="0">
            <a:noAutofit/>
          </a:bodyPr>
          <a:lstStyle/>
          <a:p>
            <a:pPr marL="0" lvl="0" indent="0" algn="l" rtl="0">
              <a:lnSpc>
                <a:spcPct val="100000"/>
              </a:lnSpc>
              <a:spcBef>
                <a:spcPts val="800"/>
              </a:spcBef>
              <a:spcAft>
                <a:spcPts val="0"/>
              </a:spcAft>
              <a:buSzPts val="1400"/>
              <a:buNone/>
            </a:pPr>
            <a:r>
              <a:rPr lang="en" sz="2400" b="1">
                <a:solidFill>
                  <a:schemeClr val="accent3"/>
                </a:solidFill>
              </a:rPr>
              <a:t>Belonging Checks</a:t>
            </a:r>
            <a:endParaRPr sz="2400"/>
          </a:p>
          <a:p>
            <a:pPr marL="0" lvl="0" indent="0" algn="l" rtl="0">
              <a:lnSpc>
                <a:spcPct val="100000"/>
              </a:lnSpc>
              <a:spcBef>
                <a:spcPts val="800"/>
              </a:spcBef>
              <a:spcAft>
                <a:spcPts val="0"/>
              </a:spcAft>
              <a:buSzPts val="1400"/>
              <a:buNone/>
            </a:pPr>
            <a:r>
              <a:rPr lang="en" sz="2200"/>
              <a:t>Use short routines to notice who is missing, disconnected, or withdrawing.</a:t>
            </a:r>
            <a:endParaRPr sz="2200"/>
          </a:p>
        </p:txBody>
      </p:sp>
      <p:pic>
        <p:nvPicPr>
          <p:cNvPr id="136" name="Google Shape;136;p12" descr="Female Profile outline"/>
          <p:cNvPicPr preferRelativeResize="0"/>
          <p:nvPr/>
        </p:nvPicPr>
        <p:blipFill>
          <a:blip r:embed="rId4">
            <a:alphaModFix/>
          </a:blip>
          <a:stretch>
            <a:fillRect/>
          </a:stretch>
        </p:blipFill>
        <p:spPr>
          <a:xfrm>
            <a:off x="259675" y="3161425"/>
            <a:ext cx="1382869" cy="1376400"/>
          </a:xfrm>
          <a:prstGeom prst="rect">
            <a:avLst/>
          </a:prstGeom>
          <a:noFill/>
          <a:ln>
            <a:noFill/>
          </a:ln>
        </p:spPr>
      </p:pic>
      <p:sp>
        <p:nvSpPr>
          <p:cNvPr id="133" name="Google Shape;133;p12"/>
          <p:cNvSpPr txBox="1">
            <a:spLocks noGrp="1"/>
          </p:cNvSpPr>
          <p:nvPr>
            <p:ph type="body" idx="4"/>
          </p:nvPr>
        </p:nvSpPr>
        <p:spPr>
          <a:xfrm>
            <a:off x="1918003" y="3161424"/>
            <a:ext cx="6230400" cy="1303800"/>
          </a:xfrm>
          <a:prstGeom prst="rect">
            <a:avLst/>
          </a:prstGeom>
          <a:noFill/>
          <a:ln>
            <a:noFill/>
          </a:ln>
        </p:spPr>
        <p:txBody>
          <a:bodyPr spcFirstLastPara="1" wrap="square" lIns="68575" tIns="34275" rIns="68575" bIns="34275" anchor="t" anchorCtr="0">
            <a:noAutofit/>
          </a:bodyPr>
          <a:lstStyle/>
          <a:p>
            <a:pPr marL="0" lvl="0" indent="0" algn="l" rtl="0">
              <a:lnSpc>
                <a:spcPct val="100000"/>
              </a:lnSpc>
              <a:spcBef>
                <a:spcPts val="800"/>
              </a:spcBef>
              <a:spcAft>
                <a:spcPts val="0"/>
              </a:spcAft>
              <a:buSzPts val="1400"/>
              <a:buNone/>
            </a:pPr>
            <a:r>
              <a:rPr lang="en" sz="2400" b="1">
                <a:solidFill>
                  <a:schemeClr val="accent3"/>
                </a:solidFill>
              </a:rPr>
              <a:t>Trusted Adult Mapping</a:t>
            </a:r>
            <a:endParaRPr sz="2400"/>
          </a:p>
          <a:p>
            <a:pPr marL="0" lvl="0" indent="0" algn="l" rtl="0">
              <a:lnSpc>
                <a:spcPct val="100000"/>
              </a:lnSpc>
              <a:spcBef>
                <a:spcPts val="800"/>
              </a:spcBef>
              <a:spcAft>
                <a:spcPts val="0"/>
              </a:spcAft>
              <a:buSzPts val="1400"/>
              <a:buNone/>
            </a:pPr>
            <a:r>
              <a:rPr lang="en" sz="2200"/>
              <a:t>Identify whether each students can name at least one adult they would go to for help.</a:t>
            </a:r>
            <a:endParaRPr sz="220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40"/>
        <p:cNvGrpSpPr/>
        <p:nvPr/>
      </p:nvGrpSpPr>
      <p:grpSpPr>
        <a:xfrm>
          <a:off x="0" y="0"/>
          <a:ext cx="0" cy="0"/>
          <a:chOff x="0" y="0"/>
          <a:chExt cx="0" cy="0"/>
        </a:xfrm>
      </p:grpSpPr>
      <p:sp>
        <p:nvSpPr>
          <p:cNvPr id="4" name="Google Shape;134;p12">
            <a:extLst>
              <a:ext uri="{FF2B5EF4-FFF2-40B4-BE49-F238E27FC236}">
                <a16:creationId xmlns:a16="http://schemas.microsoft.com/office/drawing/2014/main" id="{643687B8-2A03-C460-A90D-B84CB79B7619}"/>
              </a:ext>
            </a:extLst>
          </p:cNvPr>
          <p:cNvSpPr txBox="1">
            <a:spLocks noGrp="1"/>
          </p:cNvSpPr>
          <p:nvPr>
            <p:ph type="title" idx="4294967295"/>
          </p:nvPr>
        </p:nvSpPr>
        <p:spPr>
          <a:xfrm>
            <a:off x="259678" y="510875"/>
            <a:ext cx="3448800" cy="608400"/>
          </a:xfrm>
          <a:prstGeom prst="rect">
            <a:avLst/>
          </a:prstGeom>
          <a:noFill/>
          <a:ln>
            <a:noFill/>
            <a:prstDash/>
          </a:ln>
          <a:effectLst/>
        </p:spPr>
        <p:txBody>
          <a:bodyPr rot="0" spcFirstLastPara="1" vertOverflow="overflow" horzOverflow="overflow" vert="horz" wrap="square" lIns="68575" tIns="34275" rIns="68575" bIns="34275" numCol="1" spcCol="0" rtlCol="0" fromWordArt="0" anchor="t" anchorCtr="0" forceAA="0" compatLnSpc="1">
            <a:prstTxWarp prst="textNoShape">
              <a:avLst/>
            </a:prstTxWarp>
            <a:norm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3300"/>
              <a:buFont typeface="Calibri"/>
              <a:buNone/>
              <a:defRPr sz="3300" b="0" i="0" u="none" strike="noStrike" cap="none" spc="0">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100"/>
              <a:buFont typeface="Arial"/>
              <a:buNone/>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100"/>
              <a:buFont typeface="Arial"/>
              <a:buNone/>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100"/>
              <a:buFont typeface="Arial"/>
              <a:buNone/>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100"/>
              <a:buFont typeface="Arial"/>
              <a:buNone/>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100"/>
              <a:buFont typeface="Arial"/>
              <a:buNone/>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100"/>
              <a:buFont typeface="Arial"/>
              <a:buNone/>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100"/>
              <a:buFont typeface="Arial"/>
              <a:buNone/>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100"/>
              <a:buFont typeface="Arial"/>
              <a:buNone/>
              <a:defRPr sz="1400" b="0" i="0" u="none" strike="noStrike" cap="none" spc="0">
                <a:solidFill>
                  <a:srgbClr val="000000"/>
                </a:solidFill>
                <a:latin typeface="Arial"/>
                <a:ea typeface="Arial"/>
                <a:cs typeface="Arial"/>
                <a:sym typeface="Arial"/>
              </a:defRPr>
            </a:lvl9pPr>
          </a:lstStyle>
          <a:p>
            <a:pPr marL="0" marR="0" lvl="0" indent="0" algn="l" defTabSz="914400" rtl="0" eaLnBrk="1" fontAlgn="auto" latinLnBrk="0" hangingPunct="1">
              <a:lnSpc>
                <a:spcPct val="100000"/>
              </a:lnSpc>
              <a:spcBef>
                <a:spcPts val="0"/>
              </a:spcBef>
              <a:spcAft>
                <a:spcPts val="0"/>
              </a:spcAft>
              <a:buClr>
                <a:schemeClr val="dk1"/>
              </a:buClr>
              <a:buSzPts val="1400"/>
              <a:buFont typeface="Open Sans"/>
              <a:buNone/>
              <a:tabLst/>
              <a:defRPr/>
            </a:pPr>
            <a:r>
              <a:rPr kumimoji="0" lang="en-US" sz="3200" b="0" i="0" u="none" strike="noStrike" kern="0" cap="none" spc="0" normalizeH="0" baseline="0" noProof="0" dirty="0">
                <a:ln>
                  <a:noFill/>
                </a:ln>
                <a:solidFill>
                  <a:schemeClr val="dk1"/>
                </a:solidFill>
                <a:effectLst/>
                <a:uLnTx/>
                <a:uFillTx/>
                <a:latin typeface="Open Sans"/>
                <a:ea typeface="Open Sans"/>
                <a:cs typeface="Open Sans"/>
                <a:sym typeface="Open Sans"/>
              </a:rPr>
              <a:t>Best Practices (2)</a:t>
            </a:r>
          </a:p>
        </p:txBody>
      </p:sp>
      <p:pic>
        <p:nvPicPr>
          <p:cNvPr id="144" name="Google Shape;144;p13" descr="Care outline"/>
          <p:cNvPicPr preferRelativeResize="0"/>
          <p:nvPr/>
        </p:nvPicPr>
        <p:blipFill>
          <a:blip r:embed="rId3">
            <a:alphaModFix/>
          </a:blip>
          <a:stretch>
            <a:fillRect/>
          </a:stretch>
        </p:blipFill>
        <p:spPr>
          <a:xfrm>
            <a:off x="449825" y="1227347"/>
            <a:ext cx="1490900" cy="1490900"/>
          </a:xfrm>
          <a:prstGeom prst="rect">
            <a:avLst/>
          </a:prstGeom>
          <a:noFill/>
          <a:ln>
            <a:noFill/>
          </a:ln>
        </p:spPr>
      </p:pic>
      <p:sp>
        <p:nvSpPr>
          <p:cNvPr id="142" name="Google Shape;142;p13"/>
          <p:cNvSpPr txBox="1"/>
          <p:nvPr/>
        </p:nvSpPr>
        <p:spPr>
          <a:xfrm>
            <a:off x="2170450" y="1326597"/>
            <a:ext cx="6029400" cy="1292400"/>
          </a:xfrm>
          <a:prstGeom prst="rect">
            <a:avLst/>
          </a:prstGeom>
          <a:noFill/>
          <a:ln>
            <a:noFill/>
          </a:ln>
        </p:spPr>
        <p:txBody>
          <a:bodyPr spcFirstLastPara="1" wrap="square" lIns="68575" tIns="34275" rIns="68575" bIns="34275" anchor="t" anchorCtr="0">
            <a:noAutofit/>
          </a:bodyPr>
          <a:lstStyle/>
          <a:p>
            <a:pPr marL="0" marR="0" lvl="0" indent="0" algn="l" rtl="0">
              <a:lnSpc>
                <a:spcPct val="100000"/>
              </a:lnSpc>
              <a:spcBef>
                <a:spcPts val="800"/>
              </a:spcBef>
              <a:spcAft>
                <a:spcPts val="0"/>
              </a:spcAft>
              <a:buClr>
                <a:schemeClr val="dk1"/>
              </a:buClr>
              <a:buSzPts val="1400"/>
              <a:buFont typeface="Open Sans"/>
              <a:buNone/>
            </a:pPr>
            <a:r>
              <a:rPr lang="en" sz="2400" b="1" i="0" u="none" strike="noStrike" cap="none">
                <a:solidFill>
                  <a:schemeClr val="accent3"/>
                </a:solidFill>
                <a:latin typeface="Open Sans"/>
                <a:ea typeface="Open Sans"/>
                <a:cs typeface="Open Sans"/>
                <a:sym typeface="Open Sans"/>
              </a:rPr>
              <a:t>Warm Handoffs</a:t>
            </a:r>
            <a:endParaRPr sz="2400">
              <a:latin typeface="Open Sans"/>
              <a:ea typeface="Open Sans"/>
              <a:cs typeface="Open Sans"/>
              <a:sym typeface="Open Sans"/>
            </a:endParaRPr>
          </a:p>
          <a:p>
            <a:pPr marL="0" marR="0" lvl="0" indent="0" algn="l" rtl="0">
              <a:lnSpc>
                <a:spcPct val="100000"/>
              </a:lnSpc>
              <a:spcBef>
                <a:spcPts val="800"/>
              </a:spcBef>
              <a:spcAft>
                <a:spcPts val="0"/>
              </a:spcAft>
              <a:buClr>
                <a:schemeClr val="dk1"/>
              </a:buClr>
              <a:buSzPts val="1400"/>
              <a:buFont typeface="Open Sans"/>
              <a:buNone/>
            </a:pPr>
            <a:r>
              <a:rPr lang="en" sz="2200" b="0" i="0" u="none" strike="noStrike" cap="none">
                <a:solidFill>
                  <a:schemeClr val="dk1"/>
                </a:solidFill>
                <a:latin typeface="Open Sans"/>
                <a:ea typeface="Open Sans"/>
                <a:cs typeface="Open Sans"/>
                <a:sym typeface="Open Sans"/>
              </a:rPr>
              <a:t>Move students from concern to support with dignity and clarity</a:t>
            </a:r>
            <a:endParaRPr sz="2200"/>
          </a:p>
        </p:txBody>
      </p:sp>
      <p:pic>
        <p:nvPicPr>
          <p:cNvPr id="145" name="Google Shape;145;p13" descr="Telephone outline"/>
          <p:cNvPicPr preferRelativeResize="0"/>
          <p:nvPr/>
        </p:nvPicPr>
        <p:blipFill>
          <a:blip r:embed="rId4">
            <a:alphaModFix/>
          </a:blip>
          <a:stretch>
            <a:fillRect/>
          </a:stretch>
        </p:blipFill>
        <p:spPr>
          <a:xfrm>
            <a:off x="449825" y="3132872"/>
            <a:ext cx="1635600" cy="1635600"/>
          </a:xfrm>
          <a:prstGeom prst="rect">
            <a:avLst/>
          </a:prstGeom>
          <a:noFill/>
          <a:ln>
            <a:noFill/>
          </a:ln>
        </p:spPr>
      </p:pic>
      <p:sp>
        <p:nvSpPr>
          <p:cNvPr id="143" name="Google Shape;143;p13"/>
          <p:cNvSpPr txBox="1"/>
          <p:nvPr/>
        </p:nvSpPr>
        <p:spPr>
          <a:xfrm>
            <a:off x="2170450" y="3291071"/>
            <a:ext cx="6230400" cy="1264200"/>
          </a:xfrm>
          <a:prstGeom prst="rect">
            <a:avLst/>
          </a:prstGeom>
          <a:noFill/>
          <a:ln>
            <a:noFill/>
          </a:ln>
        </p:spPr>
        <p:txBody>
          <a:bodyPr spcFirstLastPara="1" wrap="square" lIns="68575" tIns="34275" rIns="68575" bIns="34275" anchor="t" anchorCtr="0">
            <a:noAutofit/>
          </a:bodyPr>
          <a:lstStyle/>
          <a:p>
            <a:pPr marL="0" marR="0" lvl="0" indent="0" algn="l" rtl="0">
              <a:lnSpc>
                <a:spcPct val="100000"/>
              </a:lnSpc>
              <a:spcBef>
                <a:spcPts val="800"/>
              </a:spcBef>
              <a:spcAft>
                <a:spcPts val="0"/>
              </a:spcAft>
              <a:buClr>
                <a:schemeClr val="dk1"/>
              </a:buClr>
              <a:buSzPts val="1400"/>
              <a:buFont typeface="Open Sans"/>
              <a:buNone/>
            </a:pPr>
            <a:r>
              <a:rPr lang="en" sz="2400" b="1" i="0" u="none" strike="noStrike" cap="none">
                <a:solidFill>
                  <a:schemeClr val="accent3"/>
                </a:solidFill>
                <a:latin typeface="Open Sans"/>
                <a:ea typeface="Open Sans"/>
                <a:cs typeface="Open Sans"/>
                <a:sym typeface="Open Sans"/>
              </a:rPr>
              <a:t>Family-Inclusive Plans</a:t>
            </a:r>
            <a:endParaRPr sz="2400">
              <a:latin typeface="Open Sans"/>
              <a:ea typeface="Open Sans"/>
              <a:cs typeface="Open Sans"/>
              <a:sym typeface="Open Sans"/>
            </a:endParaRPr>
          </a:p>
          <a:p>
            <a:pPr marL="0" marR="0" lvl="0" indent="0" algn="l" rtl="0">
              <a:lnSpc>
                <a:spcPct val="100000"/>
              </a:lnSpc>
              <a:spcBef>
                <a:spcPts val="800"/>
              </a:spcBef>
              <a:spcAft>
                <a:spcPts val="0"/>
              </a:spcAft>
              <a:buClr>
                <a:schemeClr val="dk1"/>
              </a:buClr>
              <a:buSzPts val="1400"/>
              <a:buFont typeface="Open Sans"/>
              <a:buNone/>
            </a:pPr>
            <a:r>
              <a:rPr lang="en" sz="2200" i="0" u="none" strike="noStrike" cap="none">
                <a:solidFill>
                  <a:schemeClr val="dk1"/>
                </a:solidFill>
                <a:latin typeface="Open Sans"/>
                <a:ea typeface="Open Sans"/>
                <a:cs typeface="Open Sans"/>
                <a:sym typeface="Open Sans"/>
              </a:rPr>
              <a:t>Communicate early, clearly, and with resources that families can use.</a:t>
            </a:r>
            <a:endParaRPr sz="2200">
              <a:latin typeface="Open Sans"/>
              <a:ea typeface="Open Sans"/>
              <a:cs typeface="Open Sans"/>
              <a:sym typeface="Open Sans"/>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49"/>
        <p:cNvGrpSpPr/>
        <p:nvPr/>
      </p:nvGrpSpPr>
      <p:grpSpPr>
        <a:xfrm>
          <a:off x="0" y="0"/>
          <a:ext cx="0" cy="0"/>
          <a:chOff x="0" y="0"/>
          <a:chExt cx="0" cy="0"/>
        </a:xfrm>
      </p:grpSpPr>
      <p:sp>
        <p:nvSpPr>
          <p:cNvPr id="2" name="Google Shape;134;p12">
            <a:extLst>
              <a:ext uri="{FF2B5EF4-FFF2-40B4-BE49-F238E27FC236}">
                <a16:creationId xmlns:a16="http://schemas.microsoft.com/office/drawing/2014/main" id="{D15C3FA8-27D3-4279-4BBA-C95E0B0A4EFE}"/>
              </a:ext>
            </a:extLst>
          </p:cNvPr>
          <p:cNvSpPr txBox="1">
            <a:spLocks noGrp="1"/>
          </p:cNvSpPr>
          <p:nvPr>
            <p:ph type="title" idx="4294967295"/>
          </p:nvPr>
        </p:nvSpPr>
        <p:spPr>
          <a:xfrm>
            <a:off x="259678" y="510875"/>
            <a:ext cx="3448800" cy="608400"/>
          </a:xfrm>
          <a:prstGeom prst="rect">
            <a:avLst/>
          </a:prstGeom>
          <a:noFill/>
          <a:ln>
            <a:noFill/>
            <a:prstDash/>
          </a:ln>
          <a:effectLst/>
        </p:spPr>
        <p:txBody>
          <a:bodyPr rot="0" spcFirstLastPara="1" vertOverflow="overflow" horzOverflow="overflow" vert="horz" wrap="square" lIns="68575" tIns="34275" rIns="68575" bIns="34275" numCol="1" spcCol="0" rtlCol="0" fromWordArt="0" anchor="t" anchorCtr="0" forceAA="0" compatLnSpc="1">
            <a:prstTxWarp prst="textNoShape">
              <a:avLst/>
            </a:prstTxWarp>
            <a:norm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3300"/>
              <a:buFont typeface="Calibri"/>
              <a:buNone/>
              <a:defRPr sz="3300" b="0" i="0" u="none" strike="noStrike" cap="none" spc="0">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100"/>
              <a:buFont typeface="Arial"/>
              <a:buNone/>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100"/>
              <a:buFont typeface="Arial"/>
              <a:buNone/>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100"/>
              <a:buFont typeface="Arial"/>
              <a:buNone/>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100"/>
              <a:buFont typeface="Arial"/>
              <a:buNone/>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100"/>
              <a:buFont typeface="Arial"/>
              <a:buNone/>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100"/>
              <a:buFont typeface="Arial"/>
              <a:buNone/>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100"/>
              <a:buFont typeface="Arial"/>
              <a:buNone/>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100"/>
              <a:buFont typeface="Arial"/>
              <a:buNone/>
              <a:defRPr sz="1400" b="0" i="0" u="none" strike="noStrike" cap="none" spc="0">
                <a:solidFill>
                  <a:srgbClr val="000000"/>
                </a:solidFill>
                <a:latin typeface="Arial"/>
                <a:ea typeface="Arial"/>
                <a:cs typeface="Arial"/>
                <a:sym typeface="Arial"/>
              </a:defRPr>
            </a:lvl9pPr>
          </a:lstStyle>
          <a:p>
            <a:pPr marL="0" marR="0" lvl="0" indent="0" algn="l" defTabSz="914400" rtl="0" eaLnBrk="1" fontAlgn="auto" latinLnBrk="0" hangingPunct="1">
              <a:lnSpc>
                <a:spcPct val="100000"/>
              </a:lnSpc>
              <a:spcBef>
                <a:spcPts val="0"/>
              </a:spcBef>
              <a:spcAft>
                <a:spcPts val="0"/>
              </a:spcAft>
              <a:buClr>
                <a:schemeClr val="dk1"/>
              </a:buClr>
              <a:buSzPts val="1400"/>
              <a:buFont typeface="Open Sans"/>
              <a:buNone/>
              <a:tabLst/>
              <a:defRPr/>
            </a:pPr>
            <a:r>
              <a:rPr kumimoji="0" lang="en-US" sz="3200" b="0" i="0" u="none" strike="noStrike" kern="0" cap="none" spc="0" normalizeH="0" baseline="0" noProof="0" dirty="0">
                <a:ln>
                  <a:noFill/>
                </a:ln>
                <a:solidFill>
                  <a:schemeClr val="dk1"/>
                </a:solidFill>
                <a:effectLst/>
                <a:uLnTx/>
                <a:uFillTx/>
                <a:latin typeface="Open Sans"/>
                <a:ea typeface="Open Sans"/>
                <a:cs typeface="Open Sans"/>
                <a:sym typeface="Open Sans"/>
              </a:rPr>
              <a:t>Best Practices (3)</a:t>
            </a:r>
          </a:p>
        </p:txBody>
      </p:sp>
      <p:pic>
        <p:nvPicPr>
          <p:cNvPr id="153" name="Google Shape;153;p14" descr="Shield Tick outline"/>
          <p:cNvPicPr preferRelativeResize="0"/>
          <p:nvPr/>
        </p:nvPicPr>
        <p:blipFill>
          <a:blip r:embed="rId3">
            <a:alphaModFix/>
          </a:blip>
          <a:stretch>
            <a:fillRect/>
          </a:stretch>
        </p:blipFill>
        <p:spPr>
          <a:xfrm>
            <a:off x="449825" y="1119883"/>
            <a:ext cx="1459150" cy="1459150"/>
          </a:xfrm>
          <a:prstGeom prst="rect">
            <a:avLst/>
          </a:prstGeom>
          <a:noFill/>
          <a:ln>
            <a:noFill/>
          </a:ln>
        </p:spPr>
      </p:pic>
      <p:sp>
        <p:nvSpPr>
          <p:cNvPr id="151" name="Google Shape;151;p14"/>
          <p:cNvSpPr txBox="1"/>
          <p:nvPr/>
        </p:nvSpPr>
        <p:spPr>
          <a:xfrm>
            <a:off x="2262300" y="1210158"/>
            <a:ext cx="6440700" cy="1278600"/>
          </a:xfrm>
          <a:prstGeom prst="rect">
            <a:avLst/>
          </a:prstGeom>
          <a:noFill/>
          <a:ln>
            <a:noFill/>
          </a:ln>
        </p:spPr>
        <p:txBody>
          <a:bodyPr spcFirstLastPara="1" wrap="square" lIns="68575" tIns="34275" rIns="68575" bIns="34275" anchor="t" anchorCtr="0">
            <a:noAutofit/>
          </a:bodyPr>
          <a:lstStyle/>
          <a:p>
            <a:pPr marL="0" marR="0" lvl="0" indent="0" algn="l" rtl="0">
              <a:lnSpc>
                <a:spcPct val="100000"/>
              </a:lnSpc>
              <a:spcBef>
                <a:spcPts val="800"/>
              </a:spcBef>
              <a:spcAft>
                <a:spcPts val="0"/>
              </a:spcAft>
              <a:buClr>
                <a:schemeClr val="dk1"/>
              </a:buClr>
              <a:buSzPts val="1400"/>
              <a:buFont typeface="Open Sans"/>
              <a:buNone/>
            </a:pPr>
            <a:r>
              <a:rPr lang="en" sz="2400" b="1" i="0" u="none" strike="noStrike" cap="none">
                <a:solidFill>
                  <a:schemeClr val="accent3"/>
                </a:solidFill>
                <a:latin typeface="Open Sans"/>
                <a:ea typeface="Open Sans"/>
                <a:cs typeface="Open Sans"/>
                <a:sym typeface="Open Sans"/>
              </a:rPr>
              <a:t>Lethal Means Safety</a:t>
            </a:r>
            <a:endParaRPr sz="2400">
              <a:latin typeface="Open Sans"/>
              <a:ea typeface="Open Sans"/>
              <a:cs typeface="Open Sans"/>
              <a:sym typeface="Open Sans"/>
            </a:endParaRPr>
          </a:p>
          <a:p>
            <a:pPr marL="0" marR="0" lvl="0" indent="0" algn="l" rtl="0">
              <a:lnSpc>
                <a:spcPct val="100000"/>
              </a:lnSpc>
              <a:spcBef>
                <a:spcPts val="800"/>
              </a:spcBef>
              <a:spcAft>
                <a:spcPts val="0"/>
              </a:spcAft>
              <a:buClr>
                <a:schemeClr val="dk1"/>
              </a:buClr>
              <a:buSzPts val="1400"/>
              <a:buFont typeface="Open Sans"/>
              <a:buNone/>
            </a:pPr>
            <a:r>
              <a:rPr lang="en" sz="2200" i="0" u="none" strike="noStrike" cap="none">
                <a:solidFill>
                  <a:schemeClr val="dk1"/>
                </a:solidFill>
                <a:latin typeface="Open Sans"/>
                <a:ea typeface="Open Sans"/>
                <a:cs typeface="Open Sans"/>
                <a:sym typeface="Open Sans"/>
              </a:rPr>
              <a:t>Provide materials and practical information when required or appropriate.</a:t>
            </a:r>
            <a:endParaRPr sz="2200">
              <a:latin typeface="Open Sans"/>
              <a:ea typeface="Open Sans"/>
              <a:cs typeface="Open Sans"/>
              <a:sym typeface="Open Sans"/>
            </a:endParaRPr>
          </a:p>
        </p:txBody>
      </p:sp>
      <p:pic>
        <p:nvPicPr>
          <p:cNvPr id="154" name="Google Shape;154;p14" descr="Meeting outline"/>
          <p:cNvPicPr preferRelativeResize="0"/>
          <p:nvPr/>
        </p:nvPicPr>
        <p:blipFill>
          <a:blip r:embed="rId4">
            <a:alphaModFix/>
          </a:blip>
          <a:stretch>
            <a:fillRect/>
          </a:stretch>
        </p:blipFill>
        <p:spPr>
          <a:xfrm>
            <a:off x="449813" y="2939571"/>
            <a:ext cx="1485775" cy="1485775"/>
          </a:xfrm>
          <a:prstGeom prst="rect">
            <a:avLst/>
          </a:prstGeom>
          <a:noFill/>
          <a:ln>
            <a:noFill/>
          </a:ln>
        </p:spPr>
      </p:pic>
      <p:sp>
        <p:nvSpPr>
          <p:cNvPr id="152" name="Google Shape;152;p14"/>
          <p:cNvSpPr txBox="1"/>
          <p:nvPr/>
        </p:nvSpPr>
        <p:spPr>
          <a:xfrm>
            <a:off x="2262300" y="3043169"/>
            <a:ext cx="6230400" cy="1278600"/>
          </a:xfrm>
          <a:prstGeom prst="rect">
            <a:avLst/>
          </a:prstGeom>
          <a:noFill/>
          <a:ln>
            <a:noFill/>
          </a:ln>
        </p:spPr>
        <p:txBody>
          <a:bodyPr spcFirstLastPara="1" wrap="square" lIns="68575" tIns="34275" rIns="68575" bIns="34275" anchor="t" anchorCtr="0">
            <a:noAutofit/>
          </a:bodyPr>
          <a:lstStyle/>
          <a:p>
            <a:pPr marL="0" marR="0" lvl="0" indent="0" algn="l" rtl="0">
              <a:lnSpc>
                <a:spcPct val="100000"/>
              </a:lnSpc>
              <a:spcBef>
                <a:spcPts val="800"/>
              </a:spcBef>
              <a:spcAft>
                <a:spcPts val="0"/>
              </a:spcAft>
              <a:buClr>
                <a:schemeClr val="dk1"/>
              </a:buClr>
              <a:buSzPts val="1400"/>
              <a:buFont typeface="Open Sans"/>
              <a:buNone/>
            </a:pPr>
            <a:r>
              <a:rPr lang="en" sz="2400" b="1" i="0" u="none" strike="noStrike" cap="none">
                <a:solidFill>
                  <a:schemeClr val="accent3"/>
                </a:solidFill>
                <a:latin typeface="Open Sans"/>
                <a:ea typeface="Open Sans"/>
                <a:cs typeface="Open Sans"/>
                <a:sym typeface="Open Sans"/>
              </a:rPr>
              <a:t>Post-crisis Connection</a:t>
            </a:r>
            <a:endParaRPr sz="2400">
              <a:latin typeface="Open Sans"/>
              <a:ea typeface="Open Sans"/>
              <a:cs typeface="Open Sans"/>
              <a:sym typeface="Open Sans"/>
            </a:endParaRPr>
          </a:p>
          <a:p>
            <a:pPr marL="0" marR="0" lvl="0" indent="0" algn="l" rtl="0">
              <a:lnSpc>
                <a:spcPct val="100000"/>
              </a:lnSpc>
              <a:spcBef>
                <a:spcPts val="800"/>
              </a:spcBef>
              <a:spcAft>
                <a:spcPts val="0"/>
              </a:spcAft>
              <a:buClr>
                <a:schemeClr val="dk1"/>
              </a:buClr>
              <a:buSzPts val="1400"/>
              <a:buFont typeface="Open Sans"/>
              <a:buNone/>
            </a:pPr>
            <a:r>
              <a:rPr lang="en" sz="2200" i="0" u="none" strike="noStrike" cap="none">
                <a:solidFill>
                  <a:schemeClr val="dk1"/>
                </a:solidFill>
                <a:latin typeface="Open Sans"/>
                <a:ea typeface="Open Sans"/>
                <a:cs typeface="Open Sans"/>
                <a:sym typeface="Open Sans"/>
              </a:rPr>
              <a:t>Plan re-entry, check-ins, academic flexibility, and staff coordination. </a:t>
            </a:r>
            <a:endParaRPr sz="2200">
              <a:latin typeface="Open Sans"/>
              <a:ea typeface="Open Sans"/>
              <a:cs typeface="Open Sans"/>
              <a:sym typeface="Open Sans"/>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58"/>
        <p:cNvGrpSpPr/>
        <p:nvPr/>
      </p:nvGrpSpPr>
      <p:grpSpPr>
        <a:xfrm>
          <a:off x="0" y="0"/>
          <a:ext cx="0" cy="0"/>
          <a:chOff x="0" y="0"/>
          <a:chExt cx="0" cy="0"/>
        </a:xfrm>
      </p:grpSpPr>
      <p:sp>
        <p:nvSpPr>
          <p:cNvPr id="160" name="Google Shape;160;p15"/>
          <p:cNvSpPr txBox="1">
            <a:spLocks noGrp="1"/>
          </p:cNvSpPr>
          <p:nvPr>
            <p:ph type="title" idx="4294967295"/>
          </p:nvPr>
        </p:nvSpPr>
        <p:spPr>
          <a:xfrm>
            <a:off x="259681" y="510881"/>
            <a:ext cx="7886700" cy="608472"/>
          </a:xfrm>
          <a:prstGeom prst="rect">
            <a:avLst/>
          </a:prstGeom>
          <a:noFill/>
          <a:ln>
            <a:noFill/>
          </a:ln>
        </p:spPr>
        <p:txBody>
          <a:bodyPr spcFirstLastPara="1" wrap="square" lIns="68575" tIns="34275" rIns="68575" bIns="34275" anchor="t" anchorCtr="0">
            <a:normAutofit/>
          </a:bodyPr>
          <a:lstStyle/>
          <a:p>
            <a:pPr marL="0" marR="0" lvl="0" indent="0" algn="l" rtl="0">
              <a:lnSpc>
                <a:spcPct val="100000"/>
              </a:lnSpc>
              <a:spcBef>
                <a:spcPts val="0"/>
              </a:spcBef>
              <a:spcAft>
                <a:spcPts val="0"/>
              </a:spcAft>
              <a:buClr>
                <a:schemeClr val="dk1"/>
              </a:buClr>
              <a:buSzPts val="1400"/>
              <a:buFont typeface="Open Sans"/>
              <a:buNone/>
            </a:pPr>
            <a:r>
              <a:rPr lang="en" sz="3200" i="0" u="none" strike="noStrike" cap="none">
                <a:solidFill>
                  <a:schemeClr val="dk1"/>
                </a:solidFill>
                <a:latin typeface="Open Sans"/>
                <a:ea typeface="Open Sans"/>
                <a:cs typeface="Open Sans"/>
                <a:sym typeface="Open Sans"/>
              </a:rPr>
              <a:t>Connectedness is Suicide Prevention</a:t>
            </a:r>
            <a:endParaRPr sz="3200">
              <a:latin typeface="Open Sans"/>
              <a:ea typeface="Open Sans"/>
              <a:cs typeface="Open Sans"/>
              <a:sym typeface="Open Sans"/>
            </a:endParaRPr>
          </a:p>
        </p:txBody>
      </p:sp>
      <p:sp>
        <p:nvSpPr>
          <p:cNvPr id="159" name="Google Shape;159;p15"/>
          <p:cNvSpPr txBox="1">
            <a:spLocks noGrp="1"/>
          </p:cNvSpPr>
          <p:nvPr>
            <p:ph type="body" idx="1"/>
          </p:nvPr>
        </p:nvSpPr>
        <p:spPr>
          <a:xfrm>
            <a:off x="259675" y="1680098"/>
            <a:ext cx="5187000" cy="1834500"/>
          </a:xfrm>
          <a:prstGeom prst="rect">
            <a:avLst/>
          </a:prstGeom>
          <a:noFill/>
          <a:ln>
            <a:noFill/>
          </a:ln>
        </p:spPr>
        <p:txBody>
          <a:bodyPr spcFirstLastPara="1" wrap="square" lIns="68575" tIns="34275" rIns="68575" bIns="34275" anchor="t" anchorCtr="0">
            <a:noAutofit/>
          </a:bodyPr>
          <a:lstStyle/>
          <a:p>
            <a:pPr marL="0" marR="0" lvl="0" indent="0" algn="l" rtl="0">
              <a:lnSpc>
                <a:spcPct val="115000"/>
              </a:lnSpc>
              <a:spcBef>
                <a:spcPts val="0"/>
              </a:spcBef>
              <a:spcAft>
                <a:spcPts val="0"/>
              </a:spcAft>
              <a:buSzPts val="2100"/>
              <a:buNone/>
            </a:pPr>
            <a:r>
              <a:rPr lang="en" sz="2400">
                <a:solidFill>
                  <a:schemeClr val="accent3"/>
                </a:solidFill>
                <a:latin typeface="Open Sans SemiBold"/>
                <a:ea typeface="Open Sans SemiBold"/>
                <a:cs typeface="Open Sans SemiBold"/>
                <a:sym typeface="Open Sans SemiBold"/>
              </a:rPr>
              <a:t>Students are more likely to seek help when they believe they matter, belong, and are known by trusted adults.</a:t>
            </a:r>
            <a:endParaRPr sz="2400">
              <a:solidFill>
                <a:schemeClr val="accent3"/>
              </a:solidFill>
              <a:latin typeface="Open Sans SemiBold"/>
              <a:ea typeface="Open Sans SemiBold"/>
              <a:cs typeface="Open Sans SemiBold"/>
              <a:sym typeface="Open Sans SemiBold"/>
            </a:endParaRPr>
          </a:p>
        </p:txBody>
      </p:sp>
      <p:pic>
        <p:nvPicPr>
          <p:cNvPr id="161" name="Google Shape;161;p15" descr="Image of 4 people with their backs to you"/>
          <p:cNvPicPr preferRelativeResize="0"/>
          <p:nvPr/>
        </p:nvPicPr>
        <p:blipFill rotWithShape="1">
          <a:blip r:embed="rId3">
            <a:alphaModFix/>
          </a:blip>
          <a:srcRect/>
          <a:stretch/>
        </p:blipFill>
        <p:spPr>
          <a:xfrm>
            <a:off x="5838800" y="1331224"/>
            <a:ext cx="2807600" cy="2807600"/>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65"/>
        <p:cNvGrpSpPr/>
        <p:nvPr/>
      </p:nvGrpSpPr>
      <p:grpSpPr>
        <a:xfrm>
          <a:off x="0" y="0"/>
          <a:ext cx="0" cy="0"/>
          <a:chOff x="0" y="0"/>
          <a:chExt cx="0" cy="0"/>
        </a:xfrm>
      </p:grpSpPr>
      <p:sp>
        <p:nvSpPr>
          <p:cNvPr id="167" name="Google Shape;167;p16"/>
          <p:cNvSpPr txBox="1">
            <a:spLocks noGrp="1"/>
          </p:cNvSpPr>
          <p:nvPr>
            <p:ph type="title" idx="4294967295"/>
          </p:nvPr>
        </p:nvSpPr>
        <p:spPr>
          <a:xfrm>
            <a:off x="259681" y="510881"/>
            <a:ext cx="7886700" cy="608472"/>
          </a:xfrm>
          <a:prstGeom prst="rect">
            <a:avLst/>
          </a:prstGeom>
          <a:noFill/>
          <a:ln>
            <a:noFill/>
          </a:ln>
        </p:spPr>
        <p:txBody>
          <a:bodyPr spcFirstLastPara="1" wrap="square" lIns="68575" tIns="34275" rIns="68575" bIns="34275" anchor="t" anchorCtr="0">
            <a:normAutofit/>
          </a:bodyPr>
          <a:lstStyle/>
          <a:p>
            <a:pPr marL="0" marR="0" lvl="0" indent="0" algn="l" rtl="0">
              <a:lnSpc>
                <a:spcPct val="100000"/>
              </a:lnSpc>
              <a:spcBef>
                <a:spcPts val="0"/>
              </a:spcBef>
              <a:spcAft>
                <a:spcPts val="0"/>
              </a:spcAft>
              <a:buClr>
                <a:schemeClr val="dk1"/>
              </a:buClr>
              <a:buSzPts val="1400"/>
              <a:buFont typeface="Open Sans"/>
              <a:buNone/>
            </a:pPr>
            <a:r>
              <a:rPr lang="en" sz="3200" i="0" u="none" strike="noStrike" cap="none">
                <a:solidFill>
                  <a:schemeClr val="dk1"/>
                </a:solidFill>
                <a:latin typeface="Open Sans"/>
                <a:ea typeface="Open Sans"/>
                <a:cs typeface="Open Sans"/>
                <a:sym typeface="Open Sans"/>
              </a:rPr>
              <a:t>Belonging is a System Outcome</a:t>
            </a:r>
            <a:endParaRPr sz="3200">
              <a:latin typeface="Open Sans"/>
              <a:ea typeface="Open Sans"/>
              <a:cs typeface="Open Sans"/>
              <a:sym typeface="Open Sans"/>
            </a:endParaRPr>
          </a:p>
        </p:txBody>
      </p:sp>
      <p:sp>
        <p:nvSpPr>
          <p:cNvPr id="166" name="Google Shape;166;p16"/>
          <p:cNvSpPr txBox="1">
            <a:spLocks noGrp="1"/>
          </p:cNvSpPr>
          <p:nvPr>
            <p:ph type="body" idx="1"/>
          </p:nvPr>
        </p:nvSpPr>
        <p:spPr>
          <a:xfrm>
            <a:off x="628650" y="1235826"/>
            <a:ext cx="7886700" cy="927300"/>
          </a:xfrm>
          <a:prstGeom prst="rect">
            <a:avLst/>
          </a:prstGeom>
          <a:noFill/>
          <a:ln>
            <a:noFill/>
          </a:ln>
        </p:spPr>
        <p:txBody>
          <a:bodyPr spcFirstLastPara="1" wrap="square" lIns="68575" tIns="34275" rIns="68575" bIns="34275" anchor="t" anchorCtr="0">
            <a:noAutofit/>
          </a:bodyPr>
          <a:lstStyle/>
          <a:p>
            <a:pPr marL="0" lvl="0" indent="0" algn="ctr" rtl="0">
              <a:lnSpc>
                <a:spcPct val="115000"/>
              </a:lnSpc>
              <a:spcBef>
                <a:spcPts val="800"/>
              </a:spcBef>
              <a:spcAft>
                <a:spcPts val="0"/>
              </a:spcAft>
              <a:buSzPts val="2100"/>
              <a:buNone/>
            </a:pPr>
            <a:r>
              <a:rPr lang="en" sz="2400" b="1">
                <a:solidFill>
                  <a:srgbClr val="DB4478"/>
                </a:solidFill>
              </a:rPr>
              <a:t>Connection becomes prevention when it is intentional, repeated, and visible</a:t>
            </a:r>
            <a:endParaRPr sz="2400" b="1">
              <a:solidFill>
                <a:srgbClr val="DB4478"/>
              </a:solidFill>
            </a:endParaRPr>
          </a:p>
        </p:txBody>
      </p:sp>
      <p:pic>
        <p:nvPicPr>
          <p:cNvPr id="168" name="Google Shape;168;p16" descr="Image of 4 people walking and waving"/>
          <p:cNvPicPr preferRelativeResize="0"/>
          <p:nvPr/>
        </p:nvPicPr>
        <p:blipFill rotWithShape="1">
          <a:blip r:embed="rId3">
            <a:alphaModFix/>
          </a:blip>
          <a:srcRect/>
          <a:stretch/>
        </p:blipFill>
        <p:spPr>
          <a:xfrm>
            <a:off x="2261786" y="2323826"/>
            <a:ext cx="3882474" cy="2588325"/>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72"/>
        <p:cNvGrpSpPr/>
        <p:nvPr/>
      </p:nvGrpSpPr>
      <p:grpSpPr>
        <a:xfrm>
          <a:off x="0" y="0"/>
          <a:ext cx="0" cy="0"/>
          <a:chOff x="0" y="0"/>
          <a:chExt cx="0" cy="0"/>
        </a:xfrm>
      </p:grpSpPr>
      <p:sp>
        <p:nvSpPr>
          <p:cNvPr id="175" name="Google Shape;175;p17"/>
          <p:cNvSpPr txBox="1">
            <a:spLocks noGrp="1"/>
          </p:cNvSpPr>
          <p:nvPr>
            <p:ph type="title" idx="4294967295"/>
          </p:nvPr>
        </p:nvSpPr>
        <p:spPr>
          <a:xfrm>
            <a:off x="330625" y="465275"/>
            <a:ext cx="6986100" cy="695400"/>
          </a:xfrm>
          <a:prstGeom prst="rect">
            <a:avLst/>
          </a:prstGeom>
          <a:noFill/>
          <a:ln>
            <a:noFill/>
            <a:prstDash/>
          </a:ln>
          <a:effectLst/>
        </p:spPr>
        <p:txBody>
          <a:bodyPr rot="0" spcFirstLastPara="1" vertOverflow="overflow" horzOverflow="overflow" vert="horz" wrap="square" lIns="91425" tIns="91425" rIns="91425" bIns="91425"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
                <a:schemeClr val="dk1"/>
              </a:buClr>
              <a:buSzPts val="1400"/>
              <a:buFont typeface="Open Sans"/>
              <a:buNone/>
              <a:tabLst/>
              <a:defRPr/>
            </a:pPr>
            <a:r>
              <a:rPr kumimoji="0" lang="en-US" sz="3200" b="0" i="0" u="none" strike="noStrike" kern="0" cap="none" spc="0" normalizeH="0" baseline="0" noProof="0" dirty="0">
                <a:ln>
                  <a:noFill/>
                </a:ln>
                <a:solidFill>
                  <a:schemeClr val="dk1"/>
                </a:solidFill>
                <a:effectLst/>
                <a:uLnTx/>
                <a:uFillTx/>
                <a:latin typeface="Open Sans"/>
                <a:ea typeface="Open Sans"/>
                <a:cs typeface="Open Sans"/>
                <a:sym typeface="Open Sans"/>
              </a:rPr>
              <a:t>Belonging is a System Outcome (2)</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2100" b="0" i="0" u="none" strike="noStrike" kern="0" cap="none" spc="0" normalizeH="0" baseline="0" noProof="0" dirty="0">
              <a:ln>
                <a:noFill/>
              </a:ln>
              <a:solidFill>
                <a:schemeClr val="dk1"/>
              </a:solidFill>
              <a:effectLst/>
              <a:uLnTx/>
              <a:uFillTx/>
              <a:latin typeface="Calibri"/>
              <a:ea typeface="Calibri"/>
              <a:cs typeface="Calibri"/>
              <a:sym typeface="Calibri"/>
            </a:endParaRPr>
          </a:p>
        </p:txBody>
      </p:sp>
      <p:sp>
        <p:nvSpPr>
          <p:cNvPr id="174" name="Google Shape;174;p17"/>
          <p:cNvSpPr txBox="1">
            <a:spLocks noGrp="1"/>
          </p:cNvSpPr>
          <p:nvPr>
            <p:ph type="body" idx="1"/>
          </p:nvPr>
        </p:nvSpPr>
        <p:spPr>
          <a:xfrm>
            <a:off x="413975" y="1561125"/>
            <a:ext cx="7527900" cy="3400200"/>
          </a:xfrm>
          <a:prstGeom prst="rect">
            <a:avLst/>
          </a:prstGeom>
          <a:noFill/>
          <a:ln>
            <a:noFill/>
          </a:ln>
        </p:spPr>
        <p:txBody>
          <a:bodyPr spcFirstLastPara="1" wrap="square" lIns="68575" tIns="34275" rIns="68575" bIns="34275" anchor="t" anchorCtr="0">
            <a:noAutofit/>
          </a:bodyPr>
          <a:lstStyle/>
          <a:p>
            <a:pPr marL="457200" lvl="0" indent="-368300" algn="l" rtl="0">
              <a:lnSpc>
                <a:spcPct val="115000"/>
              </a:lnSpc>
              <a:spcBef>
                <a:spcPts val="800"/>
              </a:spcBef>
              <a:spcAft>
                <a:spcPts val="0"/>
              </a:spcAft>
              <a:buSzPts val="2200"/>
              <a:buChar char="•"/>
            </a:pPr>
            <a:r>
              <a:rPr lang="en" sz="2200" b="1"/>
              <a:t>Every student is known: </a:t>
            </a:r>
            <a:r>
              <a:rPr lang="en" sz="2200"/>
              <a:t>name, needs, strengths, and one trusted adult</a:t>
            </a:r>
            <a:endParaRPr sz="2200"/>
          </a:p>
          <a:p>
            <a:pPr marL="457200" lvl="0" indent="-368300" algn="l" rtl="0">
              <a:lnSpc>
                <a:spcPct val="115000"/>
              </a:lnSpc>
              <a:spcBef>
                <a:spcPts val="0"/>
              </a:spcBef>
              <a:spcAft>
                <a:spcPts val="0"/>
              </a:spcAft>
              <a:buSzPts val="2200"/>
              <a:buChar char="•"/>
            </a:pPr>
            <a:r>
              <a:rPr lang="en" sz="2200" b="1"/>
              <a:t>Every family is engaged: </a:t>
            </a:r>
            <a:r>
              <a:rPr lang="en" sz="2200"/>
              <a:t>clear pathways to ask questions, request help, understand resources</a:t>
            </a:r>
            <a:endParaRPr sz="2200"/>
          </a:p>
          <a:p>
            <a:pPr marL="457200" lvl="0" indent="-368300" algn="l" rtl="0">
              <a:lnSpc>
                <a:spcPct val="115000"/>
              </a:lnSpc>
              <a:spcBef>
                <a:spcPts val="0"/>
              </a:spcBef>
              <a:spcAft>
                <a:spcPts val="0"/>
              </a:spcAft>
              <a:buSzPts val="2200"/>
              <a:buChar char="•"/>
            </a:pPr>
            <a:r>
              <a:rPr lang="en" sz="2200" b="1"/>
              <a:t>Every day routines: </a:t>
            </a:r>
            <a:r>
              <a:rPr lang="en" sz="2200"/>
              <a:t>warm welcomes, check-ins, restorative conversations, inclusive activities</a:t>
            </a:r>
            <a:endParaRPr sz="2200"/>
          </a:p>
          <a:p>
            <a:pPr marL="457200" lvl="0" indent="-368300" algn="l" rtl="0">
              <a:lnSpc>
                <a:spcPct val="115000"/>
              </a:lnSpc>
              <a:spcBef>
                <a:spcPts val="0"/>
              </a:spcBef>
              <a:spcAft>
                <a:spcPts val="0"/>
              </a:spcAft>
              <a:buSzPts val="2200"/>
              <a:buChar char="•"/>
            </a:pPr>
            <a:r>
              <a:rPr lang="en" sz="2200" b="1"/>
              <a:t>Every transition supported: </a:t>
            </a:r>
            <a:r>
              <a:rPr lang="en" sz="2200"/>
              <a:t>return-to-learn plans, re-entry check-ins, post-crisis support</a:t>
            </a:r>
            <a:endParaRPr sz="220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79"/>
        <p:cNvGrpSpPr/>
        <p:nvPr/>
      </p:nvGrpSpPr>
      <p:grpSpPr>
        <a:xfrm>
          <a:off x="0" y="0"/>
          <a:ext cx="0" cy="0"/>
          <a:chOff x="0" y="0"/>
          <a:chExt cx="0" cy="0"/>
        </a:xfrm>
      </p:grpSpPr>
      <p:sp>
        <p:nvSpPr>
          <p:cNvPr id="180" name="Google Shape;180;p18"/>
          <p:cNvSpPr txBox="1">
            <a:spLocks noGrp="1"/>
          </p:cNvSpPr>
          <p:nvPr>
            <p:ph type="title"/>
          </p:nvPr>
        </p:nvSpPr>
        <p:spPr>
          <a:xfrm>
            <a:off x="1396950" y="418175"/>
            <a:ext cx="6350100" cy="647400"/>
          </a:xfrm>
          <a:prstGeom prst="rect">
            <a:avLst/>
          </a:prstGeom>
          <a:noFill/>
          <a:ln>
            <a:noFill/>
          </a:ln>
        </p:spPr>
        <p:txBody>
          <a:bodyPr spcFirstLastPara="1" wrap="square" lIns="68575" tIns="34275" rIns="68575" bIns="34275" anchor="t" anchorCtr="0">
            <a:noAutofit/>
          </a:bodyPr>
          <a:lstStyle/>
          <a:p>
            <a:pPr marL="0" lvl="0" indent="0" algn="l" rtl="0">
              <a:lnSpc>
                <a:spcPct val="100000"/>
              </a:lnSpc>
              <a:spcBef>
                <a:spcPts val="0"/>
              </a:spcBef>
              <a:spcAft>
                <a:spcPts val="0"/>
              </a:spcAft>
              <a:buSzPts val="1400"/>
              <a:buNone/>
            </a:pPr>
            <a:r>
              <a:rPr lang="en" sz="3200"/>
              <a:t>School-based Prevention System</a:t>
            </a:r>
            <a:endParaRPr sz="3200"/>
          </a:p>
        </p:txBody>
      </p:sp>
      <p:sp>
        <p:nvSpPr>
          <p:cNvPr id="183" name="Google Shape;183;p18"/>
          <p:cNvSpPr txBox="1"/>
          <p:nvPr/>
        </p:nvSpPr>
        <p:spPr>
          <a:xfrm>
            <a:off x="612600" y="1039333"/>
            <a:ext cx="3429000" cy="511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400" b="1">
                <a:solidFill>
                  <a:schemeClr val="accent3"/>
                </a:solidFill>
                <a:latin typeface="Open Sans"/>
                <a:ea typeface="Open Sans"/>
                <a:cs typeface="Open Sans"/>
                <a:sym typeface="Open Sans"/>
              </a:rPr>
              <a:t>Universal Prevention</a:t>
            </a:r>
            <a:endParaRPr sz="2400">
              <a:solidFill>
                <a:schemeClr val="dk1"/>
              </a:solidFill>
              <a:latin typeface="Open Sans"/>
              <a:ea typeface="Open Sans"/>
              <a:cs typeface="Open Sans"/>
              <a:sym typeface="Open Sans"/>
            </a:endParaRPr>
          </a:p>
        </p:txBody>
      </p:sp>
      <p:sp>
        <p:nvSpPr>
          <p:cNvPr id="181" name="Google Shape;181;p18"/>
          <p:cNvSpPr/>
          <p:nvPr/>
        </p:nvSpPr>
        <p:spPr>
          <a:xfrm>
            <a:off x="457200" y="1551132"/>
            <a:ext cx="3739800" cy="3525023"/>
          </a:xfrm>
          <a:prstGeom prst="rect">
            <a:avLst/>
          </a:prstGeom>
          <a:noFill/>
          <a:ln w="38100" cap="flat" cmpd="sng">
            <a:solidFill>
              <a:schemeClr val="accent3"/>
            </a:solidFill>
            <a:prstDash val="solid"/>
            <a:round/>
            <a:headEnd type="none" w="sm" len="sm"/>
            <a:tailEnd type="none" w="sm" len="sm"/>
          </a:ln>
        </p:spPr>
        <p:txBody>
          <a:bodyPr spcFirstLastPara="1" wrap="square" lIns="91425" tIns="45700" rIns="91425" bIns="45700" anchor="t" anchorCtr="0">
            <a:noAutofit/>
          </a:bodyPr>
          <a:lstStyle/>
          <a:p>
            <a:pPr marL="457200" marR="0" lvl="0" indent="-368300" algn="l" rtl="0">
              <a:lnSpc>
                <a:spcPct val="100000"/>
              </a:lnSpc>
              <a:spcBef>
                <a:spcPts val="2000"/>
              </a:spcBef>
              <a:spcAft>
                <a:spcPts val="0"/>
              </a:spcAft>
              <a:buClr>
                <a:srgbClr val="000000"/>
              </a:buClr>
              <a:buSzPts val="2200"/>
              <a:buFont typeface="Open Sans"/>
              <a:buChar char="•"/>
            </a:pPr>
            <a:r>
              <a:rPr lang="en" sz="2200" i="0" u="none" strike="noStrike" cap="none" dirty="0">
                <a:solidFill>
                  <a:schemeClr val="dk1"/>
                </a:solidFill>
                <a:latin typeface="Open Sans"/>
                <a:ea typeface="Open Sans"/>
                <a:cs typeface="Open Sans"/>
                <a:sym typeface="Open Sans"/>
              </a:rPr>
              <a:t>Protective factors, climate, belonging, skill-building, help-seeking</a:t>
            </a:r>
            <a:endParaRPr sz="2200" dirty="0">
              <a:latin typeface="Open Sans"/>
              <a:ea typeface="Open Sans"/>
              <a:cs typeface="Open Sans"/>
              <a:sym typeface="Open Sans"/>
            </a:endParaRPr>
          </a:p>
          <a:p>
            <a:pPr marL="457200" marR="0" lvl="0" indent="-368300" algn="l" rtl="0">
              <a:lnSpc>
                <a:spcPct val="100000"/>
              </a:lnSpc>
              <a:spcBef>
                <a:spcPts val="600"/>
              </a:spcBef>
              <a:spcAft>
                <a:spcPts val="0"/>
              </a:spcAft>
              <a:buClr>
                <a:srgbClr val="000000"/>
              </a:buClr>
              <a:buSzPts val="2200"/>
              <a:buFont typeface="Open Sans"/>
              <a:buChar char="•"/>
            </a:pPr>
            <a:r>
              <a:rPr lang="en" sz="2200" i="0" u="none" strike="noStrike" cap="none" dirty="0">
                <a:solidFill>
                  <a:schemeClr val="dk1"/>
                </a:solidFill>
                <a:latin typeface="Open Sans"/>
                <a:ea typeface="Open Sans"/>
                <a:cs typeface="Open Sans"/>
                <a:sym typeface="Open Sans"/>
              </a:rPr>
              <a:t>Parent/community messaging and resources</a:t>
            </a:r>
            <a:endParaRPr sz="2200" dirty="0">
              <a:latin typeface="Open Sans"/>
              <a:ea typeface="Open Sans"/>
              <a:cs typeface="Open Sans"/>
              <a:sym typeface="Open Sans"/>
            </a:endParaRPr>
          </a:p>
          <a:p>
            <a:pPr marL="457200" marR="0" lvl="0" indent="-368300" algn="l" rtl="0">
              <a:lnSpc>
                <a:spcPct val="100000"/>
              </a:lnSpc>
              <a:spcBef>
                <a:spcPts val="600"/>
              </a:spcBef>
              <a:spcAft>
                <a:spcPts val="0"/>
              </a:spcAft>
              <a:buClr>
                <a:srgbClr val="000000"/>
              </a:buClr>
              <a:buSzPts val="2200"/>
              <a:buFont typeface="Open Sans"/>
              <a:buChar char="•"/>
            </a:pPr>
            <a:r>
              <a:rPr lang="en" sz="2200" i="0" u="none" strike="noStrike" cap="none" dirty="0">
                <a:solidFill>
                  <a:schemeClr val="dk1"/>
                </a:solidFill>
                <a:latin typeface="Open Sans"/>
                <a:ea typeface="Open Sans"/>
                <a:cs typeface="Open Sans"/>
                <a:sym typeface="Open Sans"/>
              </a:rPr>
              <a:t>Staff awareness and protocol refreshers</a:t>
            </a:r>
            <a:endParaRPr sz="2200" dirty="0">
              <a:latin typeface="Open Sans"/>
              <a:ea typeface="Open Sans"/>
              <a:cs typeface="Open Sans"/>
              <a:sym typeface="Open Sans"/>
            </a:endParaRPr>
          </a:p>
        </p:txBody>
      </p:sp>
      <p:sp>
        <p:nvSpPr>
          <p:cNvPr id="184" name="Google Shape;184;p18"/>
          <p:cNvSpPr txBox="1"/>
          <p:nvPr/>
        </p:nvSpPr>
        <p:spPr>
          <a:xfrm>
            <a:off x="5178500" y="1050283"/>
            <a:ext cx="2856000" cy="4899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400" b="1">
                <a:solidFill>
                  <a:schemeClr val="dk2"/>
                </a:solidFill>
                <a:latin typeface="Open Sans"/>
                <a:ea typeface="Open Sans"/>
                <a:cs typeface="Open Sans"/>
                <a:sym typeface="Open Sans"/>
              </a:rPr>
              <a:t>Targeted Support</a:t>
            </a:r>
            <a:endParaRPr sz="2400">
              <a:solidFill>
                <a:schemeClr val="dk1"/>
              </a:solidFill>
              <a:latin typeface="Open Sans"/>
              <a:ea typeface="Open Sans"/>
              <a:cs typeface="Open Sans"/>
              <a:sym typeface="Open Sans"/>
            </a:endParaRPr>
          </a:p>
        </p:txBody>
      </p:sp>
      <p:sp>
        <p:nvSpPr>
          <p:cNvPr id="182" name="Google Shape;182;p18"/>
          <p:cNvSpPr/>
          <p:nvPr/>
        </p:nvSpPr>
        <p:spPr>
          <a:xfrm>
            <a:off x="4736600" y="1551132"/>
            <a:ext cx="3739800" cy="3592368"/>
          </a:xfrm>
          <a:prstGeom prst="rect">
            <a:avLst/>
          </a:prstGeom>
          <a:noFill/>
          <a:ln w="38100" cap="flat" cmpd="sng">
            <a:solidFill>
              <a:schemeClr val="dk2"/>
            </a:solidFill>
            <a:prstDash val="solid"/>
            <a:round/>
            <a:headEnd type="none" w="sm" len="sm"/>
            <a:tailEnd type="none" w="sm" len="sm"/>
          </a:ln>
        </p:spPr>
        <p:txBody>
          <a:bodyPr spcFirstLastPara="1" wrap="square" lIns="91425" tIns="45700" rIns="91425" bIns="45700" anchor="t" anchorCtr="0">
            <a:noAutofit/>
          </a:bodyPr>
          <a:lstStyle/>
          <a:p>
            <a:pPr marL="457200" marR="0" lvl="0" indent="-368300" algn="l" rtl="0">
              <a:lnSpc>
                <a:spcPct val="100000"/>
              </a:lnSpc>
              <a:spcBef>
                <a:spcPts val="2000"/>
              </a:spcBef>
              <a:spcAft>
                <a:spcPts val="0"/>
              </a:spcAft>
              <a:buClr>
                <a:srgbClr val="000000"/>
              </a:buClr>
              <a:buSzPts val="2200"/>
              <a:buFont typeface="Open Sans"/>
              <a:buChar char="•"/>
            </a:pPr>
            <a:r>
              <a:rPr lang="en" sz="2200" i="0" u="none" strike="noStrike" cap="none" dirty="0">
                <a:solidFill>
                  <a:schemeClr val="dk1"/>
                </a:solidFill>
                <a:latin typeface="Open Sans"/>
                <a:ea typeface="Open Sans"/>
                <a:cs typeface="Open Sans"/>
                <a:sym typeface="Open Sans"/>
              </a:rPr>
              <a:t>Early identification and student support teams</a:t>
            </a:r>
            <a:endParaRPr sz="2200" dirty="0">
              <a:latin typeface="Open Sans"/>
              <a:ea typeface="Open Sans"/>
              <a:cs typeface="Open Sans"/>
              <a:sym typeface="Open Sans"/>
            </a:endParaRPr>
          </a:p>
          <a:p>
            <a:pPr marL="457200" marR="0" lvl="0" indent="-368300" algn="l" rtl="0">
              <a:lnSpc>
                <a:spcPct val="100000"/>
              </a:lnSpc>
              <a:spcBef>
                <a:spcPts val="600"/>
              </a:spcBef>
              <a:spcAft>
                <a:spcPts val="0"/>
              </a:spcAft>
              <a:buClr>
                <a:srgbClr val="000000"/>
              </a:buClr>
              <a:buSzPts val="2200"/>
              <a:buFont typeface="Open Sans"/>
              <a:buChar char="•"/>
            </a:pPr>
            <a:r>
              <a:rPr lang="en" sz="2200" i="0" u="none" strike="noStrike" cap="none" dirty="0">
                <a:solidFill>
                  <a:schemeClr val="dk1"/>
                </a:solidFill>
                <a:latin typeface="Open Sans"/>
                <a:ea typeface="Open Sans"/>
                <a:cs typeface="Open Sans"/>
                <a:sym typeface="Open Sans"/>
              </a:rPr>
              <a:t>Mental health screening pathways when approved </a:t>
            </a:r>
            <a:br>
              <a:rPr lang="en" sz="2200" i="0" u="none" strike="noStrike" cap="none" dirty="0">
                <a:solidFill>
                  <a:schemeClr val="dk1"/>
                </a:solidFill>
                <a:latin typeface="Open Sans"/>
                <a:ea typeface="Open Sans"/>
                <a:cs typeface="Open Sans"/>
                <a:sym typeface="Open Sans"/>
              </a:rPr>
            </a:br>
            <a:r>
              <a:rPr lang="en" sz="2200" i="0" u="none" strike="noStrike" cap="none" dirty="0">
                <a:solidFill>
                  <a:schemeClr val="dk1"/>
                </a:solidFill>
                <a:latin typeface="Open Sans"/>
                <a:ea typeface="Open Sans"/>
                <a:cs typeface="Open Sans"/>
                <a:sym typeface="Open Sans"/>
              </a:rPr>
              <a:t>and consented</a:t>
            </a:r>
            <a:endParaRPr sz="2200" dirty="0">
              <a:latin typeface="Open Sans"/>
              <a:ea typeface="Open Sans"/>
              <a:cs typeface="Open Sans"/>
              <a:sym typeface="Open Sans"/>
            </a:endParaRPr>
          </a:p>
          <a:p>
            <a:pPr marL="457200" marR="0" lvl="0" indent="-368300" algn="l" rtl="0">
              <a:lnSpc>
                <a:spcPct val="100000"/>
              </a:lnSpc>
              <a:spcBef>
                <a:spcPts val="600"/>
              </a:spcBef>
              <a:spcAft>
                <a:spcPts val="0"/>
              </a:spcAft>
              <a:buClr>
                <a:srgbClr val="000000"/>
              </a:buClr>
              <a:buSzPts val="2200"/>
              <a:buFont typeface="Open Sans"/>
              <a:buChar char="•"/>
            </a:pPr>
            <a:r>
              <a:rPr lang="en" sz="2200" i="0" u="none" strike="noStrike" cap="none" dirty="0">
                <a:solidFill>
                  <a:schemeClr val="dk1"/>
                </a:solidFill>
                <a:latin typeface="Open Sans"/>
                <a:ea typeface="Open Sans"/>
                <a:cs typeface="Open Sans"/>
                <a:sym typeface="Open Sans"/>
              </a:rPr>
              <a:t>Referral, follow-up, and family connections</a:t>
            </a:r>
            <a:endParaRPr sz="2200" dirty="0">
              <a:latin typeface="Open Sans"/>
              <a:ea typeface="Open Sans"/>
              <a:cs typeface="Open Sans"/>
              <a:sym typeface="Open Sans"/>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92" name="Google Shape;192;p19"/>
          <p:cNvSpPr txBox="1">
            <a:spLocks noGrp="1"/>
          </p:cNvSpPr>
          <p:nvPr>
            <p:ph type="title" idx="4294967295"/>
          </p:nvPr>
        </p:nvSpPr>
        <p:spPr>
          <a:xfrm>
            <a:off x="270725" y="512425"/>
            <a:ext cx="6158100" cy="481200"/>
          </a:xfrm>
          <a:prstGeom prst="rect">
            <a:avLst/>
          </a:prstGeom>
          <a:noFill/>
          <a:ln>
            <a:noFill/>
            <a:prstDash/>
          </a:ln>
          <a:effectLst/>
        </p:spPr>
        <p:txBody>
          <a:bodyPr rot="0" spcFirstLastPara="1" vertOverflow="overflow" horzOverflow="overflow" vert="horz" wrap="square" lIns="91425" tIns="91425" rIns="91425" bIns="91425"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800"/>
              </a:spcBef>
              <a:spcAft>
                <a:spcPts val="0"/>
              </a:spcAft>
              <a:buClr>
                <a:schemeClr val="dk1"/>
              </a:buClr>
              <a:buSzPts val="2100"/>
              <a:buFont typeface="Arial"/>
              <a:buNone/>
              <a:tabLst/>
              <a:defRPr/>
            </a:pPr>
            <a:r>
              <a:rPr kumimoji="0" lang="en-US" sz="2400" b="1" i="0" u="none" strike="noStrike" kern="0" cap="none" spc="0" normalizeH="0" baseline="0" noProof="0" dirty="0">
                <a:ln>
                  <a:noFill/>
                </a:ln>
                <a:solidFill>
                  <a:schemeClr val="accent1"/>
                </a:solidFill>
                <a:effectLst/>
                <a:uLnTx/>
                <a:uFillTx/>
                <a:latin typeface="Open Sans"/>
                <a:ea typeface="Open Sans"/>
                <a:cs typeface="Open Sans"/>
                <a:sym typeface="Open Sans"/>
              </a:rPr>
              <a:t>Crisis Response and Postvention</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2100" b="0" i="0" u="none" strike="noStrike" kern="0" cap="none" spc="0" normalizeH="0" baseline="0" noProof="0" dirty="0">
              <a:ln>
                <a:noFill/>
              </a:ln>
              <a:solidFill>
                <a:schemeClr val="dk1"/>
              </a:solidFill>
              <a:effectLst/>
              <a:uLnTx/>
              <a:uFillTx/>
              <a:latin typeface="Calibri"/>
              <a:ea typeface="Calibri"/>
              <a:cs typeface="Calibri"/>
              <a:sym typeface="Calibri"/>
            </a:endParaRPr>
          </a:p>
        </p:txBody>
      </p:sp>
      <p:sp>
        <p:nvSpPr>
          <p:cNvPr id="190" name="Google Shape;190;p19"/>
          <p:cNvSpPr txBox="1">
            <a:spLocks noGrp="1"/>
          </p:cNvSpPr>
          <p:nvPr>
            <p:ph type="body" idx="1"/>
          </p:nvPr>
        </p:nvSpPr>
        <p:spPr>
          <a:xfrm>
            <a:off x="473200" y="1113175"/>
            <a:ext cx="4537800" cy="2653200"/>
          </a:xfrm>
          <a:prstGeom prst="rect">
            <a:avLst/>
          </a:prstGeom>
          <a:noFill/>
          <a:ln>
            <a:noFill/>
          </a:ln>
        </p:spPr>
        <p:txBody>
          <a:bodyPr spcFirstLastPara="1" wrap="square" lIns="68575" tIns="34275" rIns="68575" bIns="34275" anchor="t" anchorCtr="0">
            <a:noAutofit/>
          </a:bodyPr>
          <a:lstStyle/>
          <a:p>
            <a:pPr marL="457200" lvl="0" indent="-368300" algn="l" rtl="0">
              <a:lnSpc>
                <a:spcPct val="100000"/>
              </a:lnSpc>
              <a:spcBef>
                <a:spcPts val="2000"/>
              </a:spcBef>
              <a:spcAft>
                <a:spcPts val="0"/>
              </a:spcAft>
              <a:buSzPts val="2200"/>
              <a:buChar char="•"/>
            </a:pPr>
            <a:r>
              <a:rPr lang="en" sz="2200"/>
              <a:t>Immediate safety response and parent notifications</a:t>
            </a:r>
            <a:endParaRPr sz="2200"/>
          </a:p>
          <a:p>
            <a:pPr marL="457200" lvl="0" indent="-368300" algn="l" rtl="0">
              <a:lnSpc>
                <a:spcPct val="100000"/>
              </a:lnSpc>
              <a:spcBef>
                <a:spcPts val="600"/>
              </a:spcBef>
              <a:spcAft>
                <a:spcPts val="0"/>
              </a:spcAft>
              <a:buSzPts val="2200"/>
              <a:buChar char="•"/>
            </a:pPr>
            <a:r>
              <a:rPr lang="en" sz="2200"/>
              <a:t>Return-to-learn and continued supports, as needed</a:t>
            </a:r>
            <a:endParaRPr sz="2200"/>
          </a:p>
          <a:p>
            <a:pPr marL="457200" lvl="0" indent="-368300" algn="l" rtl="0">
              <a:lnSpc>
                <a:spcPct val="100000"/>
              </a:lnSpc>
              <a:spcBef>
                <a:spcPts val="600"/>
              </a:spcBef>
              <a:spcAft>
                <a:spcPts val="0"/>
              </a:spcAft>
              <a:buSzPts val="2200"/>
              <a:buChar char="•"/>
            </a:pPr>
            <a:r>
              <a:rPr lang="en" sz="2200"/>
              <a:t>Postvention for students, staff, and families</a:t>
            </a:r>
            <a:endParaRPr sz="2200"/>
          </a:p>
        </p:txBody>
      </p:sp>
      <p:pic>
        <p:nvPicPr>
          <p:cNvPr id="191" name="Google Shape;191;p19" descr="Image of bullseye and paper"/>
          <p:cNvPicPr preferRelativeResize="0"/>
          <p:nvPr/>
        </p:nvPicPr>
        <p:blipFill rotWithShape="1">
          <a:blip r:embed="rId3">
            <a:alphaModFix/>
          </a:blip>
          <a:srcRect/>
          <a:stretch/>
        </p:blipFill>
        <p:spPr>
          <a:xfrm>
            <a:off x="5573911" y="993625"/>
            <a:ext cx="3059625" cy="3052450"/>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196"/>
        <p:cNvGrpSpPr/>
        <p:nvPr/>
      </p:nvGrpSpPr>
      <p:grpSpPr>
        <a:xfrm>
          <a:off x="0" y="0"/>
          <a:ext cx="0" cy="0"/>
          <a:chOff x="0" y="0"/>
          <a:chExt cx="0" cy="0"/>
        </a:xfrm>
      </p:grpSpPr>
      <p:sp>
        <p:nvSpPr>
          <p:cNvPr id="197" name="Google Shape;197;p20"/>
          <p:cNvSpPr txBox="1">
            <a:spLocks noGrp="1"/>
          </p:cNvSpPr>
          <p:nvPr>
            <p:ph type="title" idx="4294967295"/>
          </p:nvPr>
        </p:nvSpPr>
        <p:spPr>
          <a:xfrm>
            <a:off x="259681" y="510881"/>
            <a:ext cx="7886700" cy="608472"/>
          </a:xfrm>
          <a:prstGeom prst="rect">
            <a:avLst/>
          </a:prstGeom>
          <a:noFill/>
          <a:ln>
            <a:noFill/>
          </a:ln>
        </p:spPr>
        <p:txBody>
          <a:bodyPr spcFirstLastPara="1" wrap="square" lIns="68575" tIns="34275" rIns="68575" bIns="34275" anchor="t" anchorCtr="0">
            <a:normAutofit/>
          </a:bodyPr>
          <a:lstStyle/>
          <a:p>
            <a:pPr marL="0" marR="0" lvl="0" indent="0" algn="l" rtl="0">
              <a:lnSpc>
                <a:spcPct val="100000"/>
              </a:lnSpc>
              <a:spcBef>
                <a:spcPts val="0"/>
              </a:spcBef>
              <a:spcAft>
                <a:spcPts val="0"/>
              </a:spcAft>
              <a:buClr>
                <a:schemeClr val="dk1"/>
              </a:buClr>
              <a:buSzPts val="1400"/>
              <a:buFont typeface="Open Sans"/>
              <a:buNone/>
            </a:pPr>
            <a:r>
              <a:rPr lang="en" sz="3200" i="0" u="none" strike="noStrike" cap="none">
                <a:solidFill>
                  <a:schemeClr val="dk1"/>
                </a:solidFill>
                <a:latin typeface="Open Sans"/>
                <a:ea typeface="Open Sans"/>
                <a:cs typeface="Open Sans"/>
                <a:sym typeface="Open Sans"/>
              </a:rPr>
              <a:t>When Concern Shows Up…</a:t>
            </a:r>
            <a:endParaRPr>
              <a:latin typeface="Open Sans"/>
              <a:ea typeface="Open Sans"/>
              <a:cs typeface="Open Sans"/>
              <a:sym typeface="Open Sans"/>
            </a:endParaRPr>
          </a:p>
        </p:txBody>
      </p:sp>
      <p:sp>
        <p:nvSpPr>
          <p:cNvPr id="198" name="Google Shape;198;p20"/>
          <p:cNvSpPr/>
          <p:nvPr/>
        </p:nvSpPr>
        <p:spPr>
          <a:xfrm>
            <a:off x="356616" y="1494257"/>
            <a:ext cx="8019288" cy="425983"/>
          </a:xfrm>
          <a:prstGeom prst="rect">
            <a:avLst/>
          </a:prstGeom>
          <a:solidFill>
            <a:schemeClr val="accent3"/>
          </a:solidFill>
          <a:ln w="25400" cap="flat" cmpd="sng">
            <a:solidFill>
              <a:schemeClr val="accent3"/>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r>
              <a:rPr lang="en" sz="2400" b="1" i="0" u="none" strike="noStrike" cap="none">
                <a:solidFill>
                  <a:schemeClr val="lt1"/>
                </a:solidFill>
                <a:latin typeface="Open Sans"/>
                <a:ea typeface="Open Sans"/>
                <a:cs typeface="Open Sans"/>
                <a:sym typeface="Open Sans"/>
              </a:rPr>
              <a:t>Step 1: Connect</a:t>
            </a:r>
            <a:endParaRPr sz="2400">
              <a:latin typeface="Open Sans"/>
              <a:ea typeface="Open Sans"/>
              <a:cs typeface="Open Sans"/>
              <a:sym typeface="Open Sans"/>
            </a:endParaRPr>
          </a:p>
        </p:txBody>
      </p:sp>
      <p:sp>
        <p:nvSpPr>
          <p:cNvPr id="199" name="Google Shape;199;p20"/>
          <p:cNvSpPr/>
          <p:nvPr/>
        </p:nvSpPr>
        <p:spPr>
          <a:xfrm>
            <a:off x="356616" y="1920240"/>
            <a:ext cx="8019288" cy="563050"/>
          </a:xfrm>
          <a:prstGeom prst="rect">
            <a:avLst/>
          </a:prstGeom>
          <a:noFill/>
          <a:ln w="25400" cap="flat" cmpd="sng">
            <a:solidFill>
              <a:schemeClr val="accent3"/>
            </a:solidFill>
            <a:prstDash val="solid"/>
            <a:round/>
            <a:headEnd type="none" w="sm" len="sm"/>
            <a:tailEnd type="none" w="sm" len="sm"/>
          </a:ln>
        </p:spPr>
        <p:txBody>
          <a:bodyPr spcFirstLastPara="1" wrap="square" lIns="91425" tIns="45700" rIns="91425" bIns="45700" anchor="t" anchorCtr="0">
            <a:noAutofit/>
          </a:bodyPr>
          <a:lstStyle/>
          <a:p>
            <a:pPr marL="88900" marR="0" lvl="0" indent="0" algn="l" rtl="0">
              <a:lnSpc>
                <a:spcPct val="100000"/>
              </a:lnSpc>
              <a:spcBef>
                <a:spcPts val="0"/>
              </a:spcBef>
              <a:spcAft>
                <a:spcPts val="0"/>
              </a:spcAft>
              <a:buNone/>
            </a:pPr>
            <a:r>
              <a:rPr lang="en" sz="2200" i="0" u="none" strike="noStrike" cap="none">
                <a:solidFill>
                  <a:schemeClr val="dk1"/>
                </a:solidFill>
                <a:latin typeface="Open Sans"/>
                <a:ea typeface="Open Sans"/>
                <a:cs typeface="Open Sans"/>
                <a:sym typeface="Open Sans"/>
              </a:rPr>
              <a:t>Move toward the student with calm, privacy, and care.</a:t>
            </a:r>
            <a:endParaRPr sz="2200">
              <a:latin typeface="Open Sans"/>
              <a:ea typeface="Open Sans"/>
              <a:cs typeface="Open Sans"/>
              <a:sym typeface="Open Sans"/>
            </a:endParaRPr>
          </a:p>
        </p:txBody>
      </p:sp>
      <p:sp>
        <p:nvSpPr>
          <p:cNvPr id="200" name="Google Shape;200;p20"/>
          <p:cNvSpPr/>
          <p:nvPr/>
        </p:nvSpPr>
        <p:spPr>
          <a:xfrm>
            <a:off x="356616" y="2847569"/>
            <a:ext cx="8019288" cy="425983"/>
          </a:xfrm>
          <a:prstGeom prst="rect">
            <a:avLst/>
          </a:prstGeom>
          <a:solidFill>
            <a:schemeClr val="accent3"/>
          </a:solidFill>
          <a:ln w="25400" cap="flat" cmpd="sng">
            <a:solidFill>
              <a:schemeClr val="accent3"/>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r>
              <a:rPr lang="en" sz="2400" b="1" i="0" u="none" strike="noStrike" cap="none">
                <a:solidFill>
                  <a:schemeClr val="lt1"/>
                </a:solidFill>
                <a:latin typeface="Open Sans"/>
                <a:ea typeface="Open Sans"/>
                <a:cs typeface="Open Sans"/>
                <a:sym typeface="Open Sans"/>
              </a:rPr>
              <a:t>Step 2: Ask</a:t>
            </a:r>
            <a:endParaRPr sz="2400">
              <a:latin typeface="Open Sans"/>
              <a:ea typeface="Open Sans"/>
              <a:cs typeface="Open Sans"/>
              <a:sym typeface="Open Sans"/>
            </a:endParaRPr>
          </a:p>
        </p:txBody>
      </p:sp>
      <p:sp>
        <p:nvSpPr>
          <p:cNvPr id="201" name="Google Shape;201;p20"/>
          <p:cNvSpPr/>
          <p:nvPr/>
        </p:nvSpPr>
        <p:spPr>
          <a:xfrm>
            <a:off x="356625" y="3273549"/>
            <a:ext cx="8019300" cy="809700"/>
          </a:xfrm>
          <a:prstGeom prst="rect">
            <a:avLst/>
          </a:prstGeom>
          <a:noFill/>
          <a:ln w="25400" cap="flat" cmpd="sng">
            <a:solidFill>
              <a:schemeClr val="accent3"/>
            </a:solidFill>
            <a:prstDash val="solid"/>
            <a:round/>
            <a:headEnd type="none" w="sm" len="sm"/>
            <a:tailEnd type="none" w="sm" len="sm"/>
          </a:ln>
        </p:spPr>
        <p:txBody>
          <a:bodyPr spcFirstLastPara="1" wrap="square" lIns="91425" tIns="45700" rIns="91425" bIns="45700" anchor="t" anchorCtr="0">
            <a:noAutofit/>
          </a:bodyPr>
          <a:lstStyle/>
          <a:p>
            <a:pPr marL="88900" marR="0" lvl="0" indent="0" algn="l" rtl="0">
              <a:lnSpc>
                <a:spcPct val="100000"/>
              </a:lnSpc>
              <a:spcBef>
                <a:spcPts val="0"/>
              </a:spcBef>
              <a:spcAft>
                <a:spcPts val="0"/>
              </a:spcAft>
              <a:buNone/>
            </a:pPr>
            <a:r>
              <a:rPr lang="en" sz="2200" i="0" u="none" strike="noStrike" cap="none">
                <a:solidFill>
                  <a:schemeClr val="dk1"/>
                </a:solidFill>
                <a:latin typeface="Open Sans"/>
                <a:ea typeface="Open Sans"/>
                <a:cs typeface="Open Sans"/>
                <a:sym typeface="Open Sans"/>
              </a:rPr>
              <a:t>Ask directly and compassionately about safety concerns according to training and LEA protocols. </a:t>
            </a:r>
            <a:endParaRPr sz="2200">
              <a:latin typeface="Open Sans"/>
              <a:ea typeface="Open Sans"/>
              <a:cs typeface="Open Sans"/>
              <a:sym typeface="Open Sans"/>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205"/>
        <p:cNvGrpSpPr/>
        <p:nvPr/>
      </p:nvGrpSpPr>
      <p:grpSpPr>
        <a:xfrm>
          <a:off x="0" y="0"/>
          <a:ext cx="0" cy="0"/>
          <a:chOff x="0" y="0"/>
          <a:chExt cx="0" cy="0"/>
        </a:xfrm>
      </p:grpSpPr>
      <p:sp>
        <p:nvSpPr>
          <p:cNvPr id="211" name="Google Shape;211;p21"/>
          <p:cNvSpPr txBox="1">
            <a:spLocks noGrp="1"/>
          </p:cNvSpPr>
          <p:nvPr>
            <p:ph type="title" idx="4294967295"/>
          </p:nvPr>
        </p:nvSpPr>
        <p:spPr>
          <a:xfrm>
            <a:off x="409199" y="482775"/>
            <a:ext cx="6016315" cy="599100"/>
          </a:xfrm>
          <a:prstGeom prst="rect">
            <a:avLst/>
          </a:prstGeom>
          <a:noFill/>
          <a:ln>
            <a:noFill/>
            <a:prstDash/>
          </a:ln>
          <a:effectLst/>
        </p:spPr>
        <p:txBody>
          <a:bodyPr rot="0" spcFirstLastPara="1" vertOverflow="overflow" horzOverflow="overflow" vert="horz" wrap="square" lIns="91425" tIns="91425" rIns="91425" bIns="91425"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
                <a:schemeClr val="dk1"/>
              </a:buClr>
              <a:buSzPts val="1400"/>
              <a:buFont typeface="Open Sans"/>
              <a:buNone/>
              <a:tabLst/>
              <a:defRPr/>
            </a:pPr>
            <a:r>
              <a:rPr kumimoji="0" lang="en-US" sz="3200" b="0" i="0" u="none" strike="noStrike" kern="0" cap="none" spc="0" normalizeH="0" baseline="0" noProof="0" dirty="0">
                <a:ln>
                  <a:noFill/>
                </a:ln>
                <a:solidFill>
                  <a:schemeClr val="dk1"/>
                </a:solidFill>
                <a:effectLst/>
                <a:uLnTx/>
                <a:uFillTx/>
                <a:latin typeface="Open Sans"/>
                <a:ea typeface="Open Sans"/>
                <a:cs typeface="Open Sans"/>
                <a:sym typeface="Open Sans"/>
              </a:rPr>
              <a:t>When Concern Shows Up… (2)</a:t>
            </a:r>
            <a:endParaRPr kumimoji="0" lang="en-US" sz="3300" b="0" i="0" u="none" strike="noStrike" kern="0" cap="none" spc="0" normalizeH="0" baseline="0" noProof="0" dirty="0">
              <a:ln>
                <a:noFill/>
              </a:ln>
              <a:solidFill>
                <a:schemeClr val="dk1"/>
              </a:solidFill>
              <a:effectLst/>
              <a:uLnTx/>
              <a:uFillTx/>
              <a:latin typeface="Open Sans"/>
              <a:ea typeface="Open Sans"/>
              <a:cs typeface="Open Sans"/>
              <a:sym typeface="Open Sans"/>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2100" b="0" i="0" u="none" strike="noStrike" kern="0" cap="none" spc="0" normalizeH="0" baseline="0" noProof="0" dirty="0">
              <a:ln>
                <a:noFill/>
              </a:ln>
              <a:solidFill>
                <a:schemeClr val="dk1"/>
              </a:solidFill>
              <a:effectLst/>
              <a:uLnTx/>
              <a:uFillTx/>
              <a:latin typeface="Calibri"/>
              <a:ea typeface="Calibri"/>
              <a:cs typeface="Calibri"/>
              <a:sym typeface="Calibri"/>
            </a:endParaRPr>
          </a:p>
        </p:txBody>
      </p:sp>
      <p:sp>
        <p:nvSpPr>
          <p:cNvPr id="207" name="Google Shape;207;p21"/>
          <p:cNvSpPr/>
          <p:nvPr/>
        </p:nvSpPr>
        <p:spPr>
          <a:xfrm>
            <a:off x="409194" y="1524857"/>
            <a:ext cx="8019288" cy="425983"/>
          </a:xfrm>
          <a:prstGeom prst="rect">
            <a:avLst/>
          </a:prstGeom>
          <a:solidFill>
            <a:schemeClr val="accent3"/>
          </a:solidFill>
          <a:ln w="25400" cap="flat" cmpd="sng">
            <a:solidFill>
              <a:schemeClr val="accent3"/>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r>
              <a:rPr lang="en" sz="2400" b="1" i="0" u="none" strike="noStrike" cap="none">
                <a:solidFill>
                  <a:schemeClr val="lt1"/>
                </a:solidFill>
                <a:latin typeface="Open Sans"/>
                <a:ea typeface="Open Sans"/>
                <a:cs typeface="Open Sans"/>
                <a:sym typeface="Open Sans"/>
              </a:rPr>
              <a:t>Step 3: Stay</a:t>
            </a:r>
            <a:endParaRPr sz="2400">
              <a:latin typeface="Open Sans"/>
              <a:ea typeface="Open Sans"/>
              <a:cs typeface="Open Sans"/>
              <a:sym typeface="Open Sans"/>
            </a:endParaRPr>
          </a:p>
        </p:txBody>
      </p:sp>
      <p:sp>
        <p:nvSpPr>
          <p:cNvPr id="208" name="Google Shape;208;p21"/>
          <p:cNvSpPr/>
          <p:nvPr/>
        </p:nvSpPr>
        <p:spPr>
          <a:xfrm>
            <a:off x="409194" y="1950840"/>
            <a:ext cx="8019288" cy="563050"/>
          </a:xfrm>
          <a:prstGeom prst="rect">
            <a:avLst/>
          </a:prstGeom>
          <a:noFill/>
          <a:ln w="25400" cap="flat" cmpd="sng">
            <a:solidFill>
              <a:schemeClr val="accent3"/>
            </a:solidFill>
            <a:prstDash val="solid"/>
            <a:round/>
            <a:headEnd type="none" w="sm" len="sm"/>
            <a:tailEnd type="none" w="sm" len="sm"/>
          </a:ln>
        </p:spPr>
        <p:txBody>
          <a:bodyPr spcFirstLastPara="1" wrap="square" lIns="91425" tIns="45700" rIns="91425" bIns="45700" anchor="t" anchorCtr="0">
            <a:noAutofit/>
          </a:bodyPr>
          <a:lstStyle/>
          <a:p>
            <a:pPr marL="88900" marR="0" lvl="0" indent="0" algn="l" rtl="0">
              <a:lnSpc>
                <a:spcPct val="100000"/>
              </a:lnSpc>
              <a:spcBef>
                <a:spcPts val="0"/>
              </a:spcBef>
              <a:spcAft>
                <a:spcPts val="0"/>
              </a:spcAft>
              <a:buNone/>
            </a:pPr>
            <a:r>
              <a:rPr lang="en" sz="2200" i="0" u="none" strike="noStrike" cap="none">
                <a:solidFill>
                  <a:schemeClr val="dk1"/>
                </a:solidFill>
                <a:latin typeface="Open Sans"/>
                <a:ea typeface="Open Sans"/>
                <a:cs typeface="Open Sans"/>
                <a:sym typeface="Open Sans"/>
              </a:rPr>
              <a:t>Do not leave a student with imminent concern alone.</a:t>
            </a:r>
            <a:endParaRPr sz="2200">
              <a:latin typeface="Open Sans"/>
              <a:ea typeface="Open Sans"/>
              <a:cs typeface="Open Sans"/>
              <a:sym typeface="Open Sans"/>
            </a:endParaRPr>
          </a:p>
        </p:txBody>
      </p:sp>
      <p:sp>
        <p:nvSpPr>
          <p:cNvPr id="209" name="Google Shape;209;p21"/>
          <p:cNvSpPr/>
          <p:nvPr/>
        </p:nvSpPr>
        <p:spPr>
          <a:xfrm>
            <a:off x="409194" y="2878169"/>
            <a:ext cx="8019288" cy="425983"/>
          </a:xfrm>
          <a:prstGeom prst="rect">
            <a:avLst/>
          </a:prstGeom>
          <a:solidFill>
            <a:schemeClr val="accent3"/>
          </a:solidFill>
          <a:ln w="25400" cap="flat" cmpd="sng">
            <a:solidFill>
              <a:schemeClr val="accent3"/>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r>
              <a:rPr lang="en" sz="2400" b="1" i="0" u="none" strike="noStrike" cap="none">
                <a:solidFill>
                  <a:schemeClr val="lt1"/>
                </a:solidFill>
                <a:latin typeface="Open Sans"/>
                <a:ea typeface="Open Sans"/>
                <a:cs typeface="Open Sans"/>
                <a:sym typeface="Open Sans"/>
              </a:rPr>
              <a:t>Step 4: Link</a:t>
            </a:r>
            <a:endParaRPr sz="2400">
              <a:latin typeface="Open Sans"/>
              <a:ea typeface="Open Sans"/>
              <a:cs typeface="Open Sans"/>
              <a:sym typeface="Open Sans"/>
            </a:endParaRPr>
          </a:p>
        </p:txBody>
      </p:sp>
      <p:sp>
        <p:nvSpPr>
          <p:cNvPr id="210" name="Google Shape;210;p21"/>
          <p:cNvSpPr/>
          <p:nvPr/>
        </p:nvSpPr>
        <p:spPr>
          <a:xfrm>
            <a:off x="409200" y="3304150"/>
            <a:ext cx="8019300" cy="793800"/>
          </a:xfrm>
          <a:prstGeom prst="rect">
            <a:avLst/>
          </a:prstGeom>
          <a:noFill/>
          <a:ln w="25400" cap="flat" cmpd="sng">
            <a:solidFill>
              <a:schemeClr val="accent3"/>
            </a:solidFill>
            <a:prstDash val="solid"/>
            <a:round/>
            <a:headEnd type="none" w="sm" len="sm"/>
            <a:tailEnd type="none" w="sm" len="sm"/>
          </a:ln>
        </p:spPr>
        <p:txBody>
          <a:bodyPr spcFirstLastPara="1" wrap="square" lIns="91425" tIns="45700" rIns="91425" bIns="45700" anchor="t" anchorCtr="0">
            <a:noAutofit/>
          </a:bodyPr>
          <a:lstStyle/>
          <a:p>
            <a:pPr marL="88900" marR="0" lvl="0" indent="0" algn="l" rtl="0">
              <a:lnSpc>
                <a:spcPct val="100000"/>
              </a:lnSpc>
              <a:spcBef>
                <a:spcPts val="0"/>
              </a:spcBef>
              <a:spcAft>
                <a:spcPts val="0"/>
              </a:spcAft>
              <a:buNone/>
            </a:pPr>
            <a:r>
              <a:rPr lang="en" sz="2200" i="0" u="none" strike="noStrike" cap="none">
                <a:solidFill>
                  <a:schemeClr val="dk1"/>
                </a:solidFill>
                <a:latin typeface="Open Sans"/>
                <a:ea typeface="Open Sans"/>
                <a:cs typeface="Open Sans"/>
                <a:sym typeface="Open Sans"/>
              </a:rPr>
              <a:t>Connect to parent/guardians, school team, SafeUT/988, MCOT, or emergency services.</a:t>
            </a:r>
            <a:endParaRPr sz="2200">
              <a:latin typeface="Open Sans"/>
              <a:ea typeface="Open Sans"/>
              <a:cs typeface="Open Sans"/>
              <a:sym typeface="Open Sans"/>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215"/>
        <p:cNvGrpSpPr/>
        <p:nvPr/>
      </p:nvGrpSpPr>
      <p:grpSpPr>
        <a:xfrm>
          <a:off x="0" y="0"/>
          <a:ext cx="0" cy="0"/>
          <a:chOff x="0" y="0"/>
          <a:chExt cx="0" cy="0"/>
        </a:xfrm>
      </p:grpSpPr>
      <p:sp>
        <p:nvSpPr>
          <p:cNvPr id="217" name="Google Shape;217;p22"/>
          <p:cNvSpPr txBox="1">
            <a:spLocks noGrp="1"/>
          </p:cNvSpPr>
          <p:nvPr>
            <p:ph type="title" idx="4294967295"/>
          </p:nvPr>
        </p:nvSpPr>
        <p:spPr>
          <a:xfrm>
            <a:off x="259675" y="440896"/>
            <a:ext cx="7886700" cy="541500"/>
          </a:xfrm>
          <a:prstGeom prst="rect">
            <a:avLst/>
          </a:prstGeom>
          <a:noFill/>
          <a:ln>
            <a:noFill/>
          </a:ln>
        </p:spPr>
        <p:txBody>
          <a:bodyPr spcFirstLastPara="1" wrap="square" lIns="68575" tIns="34275" rIns="68575" bIns="34275" anchor="t" anchorCtr="0">
            <a:normAutofit fontScale="90000"/>
          </a:bodyPr>
          <a:lstStyle/>
          <a:p>
            <a:pPr marL="0" marR="0" lvl="0" indent="0" algn="l" rtl="0">
              <a:lnSpc>
                <a:spcPct val="100000"/>
              </a:lnSpc>
              <a:spcBef>
                <a:spcPts val="0"/>
              </a:spcBef>
              <a:spcAft>
                <a:spcPts val="0"/>
              </a:spcAft>
              <a:buClr>
                <a:schemeClr val="dk1"/>
              </a:buClr>
              <a:buSzPct val="43750"/>
              <a:buFont typeface="Open Sans"/>
              <a:buNone/>
            </a:pPr>
            <a:r>
              <a:rPr lang="en" sz="3200" i="0" u="none" strike="noStrike" cap="none">
                <a:solidFill>
                  <a:schemeClr val="dk1"/>
                </a:solidFill>
                <a:latin typeface="Open Sans"/>
                <a:ea typeface="Open Sans"/>
                <a:cs typeface="Open Sans"/>
                <a:sym typeface="Open Sans"/>
              </a:rPr>
              <a:t>Requirement Refresh</a:t>
            </a:r>
            <a:endParaRPr sz="3200">
              <a:latin typeface="Open Sans"/>
              <a:ea typeface="Open Sans"/>
              <a:cs typeface="Open Sans"/>
              <a:sym typeface="Open Sans"/>
            </a:endParaRPr>
          </a:p>
        </p:txBody>
      </p:sp>
      <p:sp>
        <p:nvSpPr>
          <p:cNvPr id="218" name="Google Shape;218;p22"/>
          <p:cNvSpPr txBox="1"/>
          <p:nvPr/>
        </p:nvSpPr>
        <p:spPr>
          <a:xfrm>
            <a:off x="331275" y="1021693"/>
            <a:ext cx="7395900" cy="12771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800"/>
              </a:spcBef>
              <a:spcAft>
                <a:spcPts val="0"/>
              </a:spcAft>
              <a:buNone/>
            </a:pPr>
            <a:r>
              <a:rPr lang="en" sz="2300" b="1" dirty="0">
                <a:solidFill>
                  <a:schemeClr val="accent3"/>
                </a:solidFill>
                <a:latin typeface="Open Sans"/>
                <a:ea typeface="Open Sans"/>
                <a:cs typeface="Open Sans"/>
                <a:sym typeface="Open Sans"/>
              </a:rPr>
              <a:t>Use the law as a structure for prevention, not just compliance</a:t>
            </a:r>
            <a:endParaRPr sz="2300" b="1" dirty="0">
              <a:solidFill>
                <a:schemeClr val="accent3"/>
              </a:solidFill>
              <a:latin typeface="Open Sans"/>
              <a:ea typeface="Open Sans"/>
              <a:cs typeface="Open Sans"/>
              <a:sym typeface="Open Sans"/>
            </a:endParaRPr>
          </a:p>
          <a:p>
            <a:pPr marL="0" lvl="0" indent="0" algn="l" rtl="0">
              <a:lnSpc>
                <a:spcPct val="100000"/>
              </a:lnSpc>
              <a:spcBef>
                <a:spcPts val="800"/>
              </a:spcBef>
              <a:spcAft>
                <a:spcPts val="0"/>
              </a:spcAft>
              <a:buClr>
                <a:schemeClr val="dk1"/>
              </a:buClr>
              <a:buSzPts val="2100"/>
              <a:buFont typeface="Arial"/>
              <a:buNone/>
            </a:pPr>
            <a:r>
              <a:rPr lang="en" sz="2300" b="1" dirty="0">
                <a:solidFill>
                  <a:schemeClr val="dk1"/>
                </a:solidFill>
                <a:latin typeface="Open Sans"/>
                <a:ea typeface="Open Sans"/>
                <a:cs typeface="Open Sans"/>
                <a:sym typeface="Open Sans"/>
              </a:rPr>
              <a:t>Youth Suicide Prevention Program</a:t>
            </a:r>
            <a:endParaRPr sz="2300" dirty="0">
              <a:solidFill>
                <a:schemeClr val="dk1"/>
              </a:solidFill>
              <a:latin typeface="Open Sans"/>
              <a:ea typeface="Open Sans"/>
              <a:cs typeface="Open Sans"/>
              <a:sym typeface="Open Sans"/>
            </a:endParaRPr>
          </a:p>
        </p:txBody>
      </p:sp>
      <p:sp>
        <p:nvSpPr>
          <p:cNvPr id="216" name="Google Shape;216;p22"/>
          <p:cNvSpPr txBox="1">
            <a:spLocks noGrp="1"/>
          </p:cNvSpPr>
          <p:nvPr>
            <p:ph type="body" idx="1"/>
          </p:nvPr>
        </p:nvSpPr>
        <p:spPr>
          <a:xfrm>
            <a:off x="259675" y="2355125"/>
            <a:ext cx="8448000" cy="2751600"/>
          </a:xfrm>
          <a:prstGeom prst="rect">
            <a:avLst/>
          </a:prstGeom>
          <a:noFill/>
          <a:ln>
            <a:noFill/>
          </a:ln>
        </p:spPr>
        <p:txBody>
          <a:bodyPr spcFirstLastPara="1" wrap="square" lIns="68575" tIns="34275" rIns="68575" bIns="34275" anchor="t" anchorCtr="0">
            <a:noAutofit/>
          </a:bodyPr>
          <a:lstStyle/>
          <a:p>
            <a:pPr marL="457200" lvl="0" indent="-368300" algn="l" rtl="0">
              <a:lnSpc>
                <a:spcPct val="100000"/>
              </a:lnSpc>
              <a:spcBef>
                <a:spcPts val="600"/>
              </a:spcBef>
              <a:spcAft>
                <a:spcPts val="0"/>
              </a:spcAft>
              <a:buSzPts val="2200"/>
              <a:buChar char="•"/>
            </a:pPr>
            <a:r>
              <a:rPr lang="en" sz="2200"/>
              <a:t>Districts and charter schools implement youth suicide prevention programs addressing life-affirming education, relationships, family strengthening, prevention, intervention, and postvention.</a:t>
            </a:r>
            <a:endParaRPr sz="2200"/>
          </a:p>
          <a:p>
            <a:pPr marL="457200" lvl="0" indent="-368300" algn="l" rtl="0">
              <a:lnSpc>
                <a:spcPct val="100000"/>
              </a:lnSpc>
              <a:spcBef>
                <a:spcPts val="0"/>
              </a:spcBef>
              <a:spcAft>
                <a:spcPts val="0"/>
              </a:spcAft>
              <a:buSzPts val="2200"/>
              <a:buChar char="•"/>
            </a:pPr>
            <a:r>
              <a:rPr lang="en" sz="2200" b="1">
                <a:solidFill>
                  <a:srgbClr val="DB4478"/>
                </a:solidFill>
              </a:rPr>
              <a:t>R277-620</a:t>
            </a:r>
            <a:r>
              <a:rPr lang="en" sz="2200" b="1"/>
              <a:t> </a:t>
            </a:r>
            <a:r>
              <a:rPr lang="en" sz="2200"/>
              <a:t>requires LEAs to implement appropriate youth suicide prevention programs, establish parent-notification policies, and provide reporting information for required Board reporting.</a:t>
            </a:r>
            <a:endParaRPr sz="220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222"/>
        <p:cNvGrpSpPr/>
        <p:nvPr/>
      </p:nvGrpSpPr>
      <p:grpSpPr>
        <a:xfrm>
          <a:off x="0" y="0"/>
          <a:ext cx="0" cy="0"/>
          <a:chOff x="0" y="0"/>
          <a:chExt cx="0" cy="0"/>
        </a:xfrm>
      </p:grpSpPr>
      <p:sp>
        <p:nvSpPr>
          <p:cNvPr id="226" name="Google Shape;226;p23"/>
          <p:cNvSpPr txBox="1">
            <a:spLocks noGrp="1"/>
          </p:cNvSpPr>
          <p:nvPr>
            <p:ph type="title" idx="4294967295"/>
          </p:nvPr>
        </p:nvSpPr>
        <p:spPr>
          <a:xfrm>
            <a:off x="161500" y="431225"/>
            <a:ext cx="5773200" cy="621000"/>
          </a:xfrm>
          <a:prstGeom prst="rect">
            <a:avLst/>
          </a:prstGeom>
          <a:noFill/>
          <a:ln>
            <a:noFill/>
            <a:prstDash/>
          </a:ln>
          <a:effectLst/>
        </p:spPr>
        <p:txBody>
          <a:bodyPr rot="0" spcFirstLastPara="1" vertOverflow="overflow" horzOverflow="overflow" vert="horz" wrap="square" lIns="91425" tIns="91425" rIns="91425" bIns="91425"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800"/>
              </a:spcBef>
              <a:spcAft>
                <a:spcPts val="0"/>
              </a:spcAft>
              <a:buClr>
                <a:schemeClr val="dk1"/>
              </a:buClr>
              <a:buSzPts val="2100"/>
              <a:buFont typeface="Arial"/>
              <a:buNone/>
              <a:tabLst/>
              <a:defRPr/>
            </a:pPr>
            <a:r>
              <a:rPr kumimoji="0" lang="en-US" sz="3200" b="0" i="0" u="none" strike="noStrike" kern="0" cap="none" spc="0" normalizeH="0" baseline="0" noProof="0" dirty="0">
                <a:ln>
                  <a:noFill/>
                </a:ln>
                <a:solidFill>
                  <a:schemeClr val="dk1"/>
                </a:solidFill>
                <a:effectLst/>
                <a:uLnTx/>
                <a:uFillTx/>
                <a:latin typeface="Open Sans"/>
                <a:ea typeface="Open Sans"/>
                <a:cs typeface="Open Sans"/>
                <a:sym typeface="Open Sans"/>
              </a:rPr>
              <a:t>Licensed Employee Training</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2100" b="0" i="0" u="none" strike="noStrike" kern="0" cap="none" spc="0" normalizeH="0" baseline="0" noProof="0" dirty="0">
              <a:ln>
                <a:noFill/>
              </a:ln>
              <a:solidFill>
                <a:schemeClr val="dk1"/>
              </a:solidFill>
              <a:effectLst/>
              <a:uLnTx/>
              <a:uFillTx/>
              <a:latin typeface="Calibri"/>
              <a:ea typeface="Calibri"/>
              <a:cs typeface="Calibri"/>
              <a:sym typeface="Calibri"/>
            </a:endParaRPr>
          </a:p>
        </p:txBody>
      </p:sp>
      <p:sp>
        <p:nvSpPr>
          <p:cNvPr id="224" name="Google Shape;224;p23"/>
          <p:cNvSpPr txBox="1">
            <a:spLocks noGrp="1"/>
          </p:cNvSpPr>
          <p:nvPr>
            <p:ph type="body" idx="1"/>
          </p:nvPr>
        </p:nvSpPr>
        <p:spPr>
          <a:xfrm>
            <a:off x="161500" y="1781351"/>
            <a:ext cx="4574400" cy="2971200"/>
          </a:xfrm>
          <a:prstGeom prst="rect">
            <a:avLst/>
          </a:prstGeom>
          <a:noFill/>
          <a:ln>
            <a:noFill/>
          </a:ln>
        </p:spPr>
        <p:txBody>
          <a:bodyPr spcFirstLastPara="1" wrap="square" lIns="68575" tIns="34275" rIns="68575" bIns="34275" anchor="t" anchorCtr="0">
            <a:noAutofit/>
          </a:bodyPr>
          <a:lstStyle/>
          <a:p>
            <a:pPr marL="457200" lvl="0" indent="-368300" algn="l" rtl="0">
              <a:lnSpc>
                <a:spcPct val="100000"/>
              </a:lnSpc>
              <a:spcBef>
                <a:spcPts val="600"/>
              </a:spcBef>
              <a:spcAft>
                <a:spcPts val="0"/>
              </a:spcAft>
              <a:buSzPts val="2200"/>
              <a:buChar char="•"/>
            </a:pPr>
            <a:r>
              <a:rPr lang="en" sz="2200"/>
              <a:t>School districts and charter schools require licensed employees to complete professional development training on youth suicide prevention every three years.</a:t>
            </a:r>
            <a:endParaRPr sz="2200"/>
          </a:p>
          <a:p>
            <a:pPr marL="457200" lvl="0" indent="-368300" algn="l" rtl="0">
              <a:lnSpc>
                <a:spcPct val="100000"/>
              </a:lnSpc>
              <a:spcBef>
                <a:spcPts val="600"/>
              </a:spcBef>
              <a:spcAft>
                <a:spcPts val="0"/>
              </a:spcAft>
              <a:buSzPts val="2200"/>
              <a:buChar char="•"/>
            </a:pPr>
            <a:r>
              <a:rPr lang="en" sz="2200"/>
              <a:t>USBE Canvas course is available.</a:t>
            </a:r>
            <a:endParaRPr sz="2200"/>
          </a:p>
        </p:txBody>
      </p:sp>
      <p:pic>
        <p:nvPicPr>
          <p:cNvPr id="225" name="Google Shape;225;p23" descr="Image of guy on computer virtually talking to a lady"/>
          <p:cNvPicPr preferRelativeResize="0"/>
          <p:nvPr/>
        </p:nvPicPr>
        <p:blipFill rotWithShape="1">
          <a:blip r:embed="rId3">
            <a:alphaModFix/>
          </a:blip>
          <a:srcRect/>
          <a:stretch/>
        </p:blipFill>
        <p:spPr>
          <a:xfrm>
            <a:off x="5039485" y="1140826"/>
            <a:ext cx="3845065" cy="2971200"/>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230"/>
        <p:cNvGrpSpPr/>
        <p:nvPr/>
      </p:nvGrpSpPr>
      <p:grpSpPr>
        <a:xfrm>
          <a:off x="0" y="0"/>
          <a:ext cx="0" cy="0"/>
          <a:chOff x="0" y="0"/>
          <a:chExt cx="0" cy="0"/>
        </a:xfrm>
      </p:grpSpPr>
      <p:sp>
        <p:nvSpPr>
          <p:cNvPr id="231" name="Google Shape;231;p24"/>
          <p:cNvSpPr txBox="1">
            <a:spLocks noGrp="1"/>
          </p:cNvSpPr>
          <p:nvPr>
            <p:ph type="title"/>
          </p:nvPr>
        </p:nvSpPr>
        <p:spPr>
          <a:xfrm>
            <a:off x="567420" y="-677132"/>
            <a:ext cx="3868209" cy="485108"/>
          </a:xfrm>
          <a:prstGeom prst="rect">
            <a:avLst/>
          </a:prstGeom>
          <a:noFill/>
          <a:ln>
            <a:noFill/>
          </a:ln>
        </p:spPr>
        <p:txBody>
          <a:bodyPr spcFirstLastPara="1" wrap="square" lIns="68575" tIns="34275" rIns="68575" bIns="34275" anchor="ctr" anchorCtr="0">
            <a:normAutofit fontScale="90000"/>
          </a:bodyPr>
          <a:lstStyle/>
          <a:p>
            <a:pPr marL="0" lvl="0" indent="0" algn="ctr" rtl="0">
              <a:lnSpc>
                <a:spcPct val="90000"/>
              </a:lnSpc>
              <a:spcBef>
                <a:spcPts val="0"/>
              </a:spcBef>
              <a:spcAft>
                <a:spcPts val="0"/>
              </a:spcAft>
              <a:buSzPct val="47138"/>
              <a:buNone/>
            </a:pPr>
            <a:r>
              <a:rPr lang="en" dirty="0"/>
              <a:t>Student risk</a:t>
            </a:r>
            <a:endParaRPr dirty="0"/>
          </a:p>
        </p:txBody>
      </p:sp>
      <p:sp>
        <p:nvSpPr>
          <p:cNvPr id="234" name="Google Shape;234;p24"/>
          <p:cNvSpPr txBox="1"/>
          <p:nvPr/>
        </p:nvSpPr>
        <p:spPr>
          <a:xfrm>
            <a:off x="389425" y="277658"/>
            <a:ext cx="3804000" cy="9183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Clr>
                <a:schemeClr val="dk1"/>
              </a:buClr>
              <a:buFont typeface="Arial"/>
              <a:buNone/>
            </a:pPr>
            <a:r>
              <a:rPr lang="en" sz="2600" b="1">
                <a:solidFill>
                  <a:schemeClr val="accent3"/>
                </a:solidFill>
                <a:latin typeface="Open Sans"/>
                <a:ea typeface="Open Sans"/>
                <a:cs typeface="Open Sans"/>
                <a:sym typeface="Open Sans"/>
              </a:rPr>
              <a:t>When a student </a:t>
            </a:r>
            <a:br>
              <a:rPr lang="en" sz="2600" b="1">
                <a:solidFill>
                  <a:schemeClr val="accent3"/>
                </a:solidFill>
                <a:latin typeface="Open Sans"/>
                <a:ea typeface="Open Sans"/>
                <a:cs typeface="Open Sans"/>
                <a:sym typeface="Open Sans"/>
              </a:rPr>
            </a:br>
            <a:r>
              <a:rPr lang="en" sz="2600" b="1">
                <a:solidFill>
                  <a:schemeClr val="accent3"/>
                </a:solidFill>
                <a:latin typeface="Open Sans"/>
                <a:ea typeface="Open Sans"/>
                <a:cs typeface="Open Sans"/>
                <a:sym typeface="Open Sans"/>
              </a:rPr>
              <a:t>threatens suicide</a:t>
            </a:r>
            <a:endParaRPr sz="2600">
              <a:solidFill>
                <a:schemeClr val="dk1"/>
              </a:solidFill>
              <a:latin typeface="Open Sans"/>
              <a:ea typeface="Open Sans"/>
              <a:cs typeface="Open Sans"/>
              <a:sym typeface="Open Sans"/>
            </a:endParaRPr>
          </a:p>
        </p:txBody>
      </p:sp>
      <p:sp>
        <p:nvSpPr>
          <p:cNvPr id="235" name="Google Shape;235;p24"/>
          <p:cNvSpPr txBox="1"/>
          <p:nvPr/>
        </p:nvSpPr>
        <p:spPr>
          <a:xfrm>
            <a:off x="367550" y="1222200"/>
            <a:ext cx="3825900" cy="1086300"/>
          </a:xfrm>
          <a:prstGeom prst="rect">
            <a:avLst/>
          </a:prstGeom>
          <a:noFill/>
          <a:ln>
            <a:noFill/>
          </a:ln>
        </p:spPr>
        <p:txBody>
          <a:bodyPr spcFirstLastPara="1" wrap="square" lIns="91425" tIns="91425" rIns="91425" bIns="91425" anchor="t" anchorCtr="0">
            <a:noAutofit/>
          </a:bodyPr>
          <a:lstStyle/>
          <a:p>
            <a:pPr marL="0" lvl="0" indent="0" algn="ctr" rtl="0">
              <a:spcBef>
                <a:spcPts val="600"/>
              </a:spcBef>
              <a:spcAft>
                <a:spcPts val="0"/>
              </a:spcAft>
              <a:buNone/>
            </a:pPr>
            <a:r>
              <a:rPr lang="en" sz="2200" i="1">
                <a:solidFill>
                  <a:schemeClr val="dk1"/>
                </a:solidFill>
                <a:latin typeface="Open Sans"/>
                <a:ea typeface="Open Sans"/>
                <a:cs typeface="Open Sans"/>
                <a:sym typeface="Open Sans"/>
              </a:rPr>
              <a:t>The student has made a threat or expressed suicidal intent.</a:t>
            </a:r>
            <a:endParaRPr sz="2200">
              <a:solidFill>
                <a:schemeClr val="dk1"/>
              </a:solidFill>
              <a:latin typeface="Calibri"/>
              <a:ea typeface="Calibri"/>
              <a:cs typeface="Calibri"/>
              <a:sym typeface="Calibri"/>
            </a:endParaRPr>
          </a:p>
        </p:txBody>
      </p:sp>
      <p:sp>
        <p:nvSpPr>
          <p:cNvPr id="232" name="Google Shape;232;p24"/>
          <p:cNvSpPr/>
          <p:nvPr/>
        </p:nvSpPr>
        <p:spPr>
          <a:xfrm>
            <a:off x="367550" y="2587071"/>
            <a:ext cx="3804000" cy="2158909"/>
          </a:xfrm>
          <a:prstGeom prst="rect">
            <a:avLst/>
          </a:prstGeom>
          <a:noFill/>
          <a:ln w="25400" cap="flat" cmpd="sng">
            <a:solidFill>
              <a:schemeClr val="accent1"/>
            </a:solidFill>
            <a:prstDash val="solid"/>
            <a:round/>
            <a:headEnd type="none" w="sm" len="sm"/>
            <a:tailEnd type="none" w="sm" len="sm"/>
          </a:ln>
        </p:spPr>
        <p:txBody>
          <a:bodyPr spcFirstLastPara="1" wrap="square" lIns="91425" tIns="45700" rIns="91425" bIns="45700" anchor="ctr" anchorCtr="0">
            <a:noAutofit/>
          </a:bodyPr>
          <a:lstStyle/>
          <a:p>
            <a:pPr marL="285750" marR="0" lvl="0" indent="-285750" algn="l" rtl="0">
              <a:lnSpc>
                <a:spcPct val="100000"/>
              </a:lnSpc>
              <a:spcBef>
                <a:spcPts val="1200"/>
              </a:spcBef>
              <a:spcAft>
                <a:spcPts val="0"/>
              </a:spcAft>
              <a:buClr>
                <a:srgbClr val="000000"/>
              </a:buClr>
              <a:buSzPts val="1600"/>
              <a:buFont typeface="Arial"/>
              <a:buChar char="•"/>
            </a:pPr>
            <a:r>
              <a:rPr lang="en" sz="1600" b="1" i="0" u="none" strike="noStrike" cap="none">
                <a:solidFill>
                  <a:schemeClr val="dk1"/>
                </a:solidFill>
                <a:latin typeface="Open Sans"/>
                <a:ea typeface="Open Sans"/>
                <a:cs typeface="Open Sans"/>
                <a:sym typeface="Open Sans"/>
              </a:rPr>
              <a:t>Notify</a:t>
            </a:r>
            <a:r>
              <a:rPr lang="en" sz="1600" i="0" u="none" strike="noStrike" cap="none">
                <a:solidFill>
                  <a:schemeClr val="dk1"/>
                </a:solidFill>
                <a:latin typeface="Open Sans"/>
                <a:ea typeface="Open Sans"/>
                <a:cs typeface="Open Sans"/>
                <a:sym typeface="Open Sans"/>
              </a:rPr>
              <a:t> the parent.</a:t>
            </a:r>
            <a:endParaRPr sz="1600">
              <a:latin typeface="Open Sans"/>
              <a:ea typeface="Open Sans"/>
              <a:cs typeface="Open Sans"/>
              <a:sym typeface="Open Sans"/>
            </a:endParaRPr>
          </a:p>
          <a:p>
            <a:pPr marL="285750" marR="0" lvl="0" indent="-285750" algn="l" rtl="0">
              <a:lnSpc>
                <a:spcPct val="100000"/>
              </a:lnSpc>
              <a:spcBef>
                <a:spcPts val="600"/>
              </a:spcBef>
              <a:spcAft>
                <a:spcPts val="0"/>
              </a:spcAft>
              <a:buClr>
                <a:srgbClr val="000000"/>
              </a:buClr>
              <a:buSzPts val="1600"/>
              <a:buFont typeface="Arial"/>
              <a:buChar char="•"/>
            </a:pPr>
            <a:r>
              <a:rPr lang="en" sz="1600" b="1" i="0" u="none" strike="noStrike" cap="none">
                <a:solidFill>
                  <a:schemeClr val="dk1"/>
                </a:solidFill>
                <a:latin typeface="Open Sans"/>
                <a:ea typeface="Open Sans"/>
                <a:cs typeface="Open Sans"/>
                <a:sym typeface="Open Sans"/>
              </a:rPr>
              <a:t>Maintain</a:t>
            </a:r>
            <a:r>
              <a:rPr lang="en" sz="1600" i="0" u="none" strike="noStrike" cap="none">
                <a:solidFill>
                  <a:schemeClr val="dk1"/>
                </a:solidFill>
                <a:latin typeface="Open Sans"/>
                <a:ea typeface="Open Sans"/>
                <a:cs typeface="Open Sans"/>
                <a:sym typeface="Open Sans"/>
              </a:rPr>
              <a:t> a record verifying parent notification.</a:t>
            </a:r>
            <a:endParaRPr sz="1600">
              <a:latin typeface="Open Sans"/>
              <a:ea typeface="Open Sans"/>
              <a:cs typeface="Open Sans"/>
              <a:sym typeface="Open Sans"/>
            </a:endParaRPr>
          </a:p>
          <a:p>
            <a:pPr marL="285750" marR="0" lvl="0" indent="-285750" algn="l" rtl="0">
              <a:lnSpc>
                <a:spcPct val="100000"/>
              </a:lnSpc>
              <a:spcBef>
                <a:spcPts val="600"/>
              </a:spcBef>
              <a:spcAft>
                <a:spcPts val="0"/>
              </a:spcAft>
              <a:buClr>
                <a:srgbClr val="000000"/>
              </a:buClr>
              <a:buSzPts val="1600"/>
              <a:buFont typeface="Arial"/>
              <a:buChar char="•"/>
            </a:pPr>
            <a:r>
              <a:rPr lang="en" sz="1600" b="1" i="0" u="none" strike="noStrike" cap="none">
                <a:solidFill>
                  <a:schemeClr val="dk1"/>
                </a:solidFill>
                <a:latin typeface="Open Sans"/>
                <a:ea typeface="Open Sans"/>
                <a:cs typeface="Open Sans"/>
                <a:sym typeface="Open Sans"/>
              </a:rPr>
              <a:t>Share</a:t>
            </a:r>
            <a:r>
              <a:rPr lang="en" sz="1600" i="0" u="none" strike="noStrike" cap="none">
                <a:solidFill>
                  <a:schemeClr val="dk1"/>
                </a:solidFill>
                <a:latin typeface="Open Sans"/>
                <a:ea typeface="Open Sans"/>
                <a:cs typeface="Open Sans"/>
                <a:sym typeface="Open Sans"/>
              </a:rPr>
              <a:t> suicide prevention materials.</a:t>
            </a:r>
            <a:endParaRPr sz="1600">
              <a:latin typeface="Open Sans"/>
              <a:ea typeface="Open Sans"/>
              <a:cs typeface="Open Sans"/>
              <a:sym typeface="Open Sans"/>
            </a:endParaRPr>
          </a:p>
          <a:p>
            <a:pPr marL="285750" marR="0" lvl="0" indent="-285750" algn="l" rtl="0">
              <a:lnSpc>
                <a:spcPct val="100000"/>
              </a:lnSpc>
              <a:spcBef>
                <a:spcPts val="600"/>
              </a:spcBef>
              <a:spcAft>
                <a:spcPts val="0"/>
              </a:spcAft>
              <a:buClr>
                <a:srgbClr val="000000"/>
              </a:buClr>
              <a:buSzPts val="1600"/>
              <a:buFont typeface="Arial"/>
              <a:buChar char="•"/>
            </a:pPr>
            <a:r>
              <a:rPr lang="en" sz="1600" b="1" i="0" u="none" strike="noStrike" cap="none">
                <a:solidFill>
                  <a:schemeClr val="dk1"/>
                </a:solidFill>
                <a:latin typeface="Open Sans"/>
                <a:ea typeface="Open Sans"/>
                <a:cs typeface="Open Sans"/>
                <a:sym typeface="Open Sans"/>
              </a:rPr>
              <a:t>Provide</a:t>
            </a:r>
            <a:r>
              <a:rPr lang="en" sz="1600" i="0" u="none" strike="noStrike" cap="none">
                <a:solidFill>
                  <a:schemeClr val="dk1"/>
                </a:solidFill>
                <a:latin typeface="Open Sans"/>
                <a:ea typeface="Open Sans"/>
                <a:cs typeface="Open Sans"/>
                <a:sym typeface="Open Sans"/>
              </a:rPr>
              <a:t> information on limiting access to fatal means.</a:t>
            </a:r>
            <a:endParaRPr sz="1600">
              <a:latin typeface="Open Sans"/>
              <a:ea typeface="Open Sans"/>
              <a:cs typeface="Open Sans"/>
              <a:sym typeface="Open Sans"/>
            </a:endParaRPr>
          </a:p>
        </p:txBody>
      </p:sp>
      <p:sp>
        <p:nvSpPr>
          <p:cNvPr id="236" name="Google Shape;236;p24"/>
          <p:cNvSpPr txBox="1"/>
          <p:nvPr/>
        </p:nvSpPr>
        <p:spPr>
          <a:xfrm>
            <a:off x="4452575" y="277650"/>
            <a:ext cx="4155000" cy="9183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Clr>
                <a:schemeClr val="dk1"/>
              </a:buClr>
              <a:buFont typeface="Arial"/>
              <a:buNone/>
            </a:pPr>
            <a:r>
              <a:rPr lang="en" sz="2600" b="1">
                <a:solidFill>
                  <a:schemeClr val="accent3"/>
                </a:solidFill>
                <a:latin typeface="Open Sans"/>
                <a:ea typeface="Open Sans"/>
                <a:cs typeface="Open Sans"/>
                <a:sym typeface="Open Sans"/>
              </a:rPr>
              <a:t>When a student may </a:t>
            </a:r>
            <a:br>
              <a:rPr lang="en" sz="2600" b="1">
                <a:solidFill>
                  <a:schemeClr val="accent3"/>
                </a:solidFill>
                <a:latin typeface="Open Sans"/>
                <a:ea typeface="Open Sans"/>
                <a:cs typeface="Open Sans"/>
                <a:sym typeface="Open Sans"/>
              </a:rPr>
            </a:br>
            <a:r>
              <a:rPr lang="en" sz="2600" b="1">
                <a:solidFill>
                  <a:schemeClr val="accent3"/>
                </a:solidFill>
                <a:latin typeface="Open Sans"/>
                <a:ea typeface="Open Sans"/>
                <a:cs typeface="Open Sans"/>
                <a:sym typeface="Open Sans"/>
              </a:rPr>
              <a:t>be at risk</a:t>
            </a:r>
            <a:endParaRPr sz="2600">
              <a:solidFill>
                <a:schemeClr val="dk1"/>
              </a:solidFill>
              <a:latin typeface="Open Sans"/>
              <a:ea typeface="Open Sans"/>
              <a:cs typeface="Open Sans"/>
              <a:sym typeface="Open Sans"/>
            </a:endParaRPr>
          </a:p>
        </p:txBody>
      </p:sp>
      <p:sp>
        <p:nvSpPr>
          <p:cNvPr id="237" name="Google Shape;237;p24"/>
          <p:cNvSpPr txBox="1"/>
          <p:nvPr/>
        </p:nvSpPr>
        <p:spPr>
          <a:xfrm>
            <a:off x="4628075" y="1195950"/>
            <a:ext cx="3804000" cy="1086300"/>
          </a:xfrm>
          <a:prstGeom prst="rect">
            <a:avLst/>
          </a:prstGeom>
          <a:noFill/>
          <a:ln>
            <a:noFill/>
          </a:ln>
        </p:spPr>
        <p:txBody>
          <a:bodyPr spcFirstLastPara="1" wrap="square" lIns="91425" tIns="91425" rIns="91425" bIns="91425" anchor="t" anchorCtr="0">
            <a:noAutofit/>
          </a:bodyPr>
          <a:lstStyle/>
          <a:p>
            <a:pPr marL="0" lvl="0" indent="0" algn="ctr" rtl="0">
              <a:spcBef>
                <a:spcPts val="600"/>
              </a:spcBef>
              <a:spcAft>
                <a:spcPts val="0"/>
              </a:spcAft>
              <a:buClr>
                <a:schemeClr val="dk1"/>
              </a:buClr>
              <a:buSzPts val="1100"/>
              <a:buFont typeface="Arial"/>
              <a:buNone/>
            </a:pPr>
            <a:r>
              <a:rPr lang="en" sz="2200" i="1">
                <a:solidFill>
                  <a:schemeClr val="dk1"/>
                </a:solidFill>
                <a:latin typeface="Open Sans"/>
                <a:ea typeface="Open Sans"/>
                <a:cs typeface="Open Sans"/>
                <a:sym typeface="Open Sans"/>
              </a:rPr>
              <a:t>There is concern about suicidal thoughts, </a:t>
            </a:r>
            <a:br>
              <a:rPr lang="en" sz="2200" i="1">
                <a:solidFill>
                  <a:schemeClr val="dk1"/>
                </a:solidFill>
                <a:latin typeface="Open Sans"/>
                <a:ea typeface="Open Sans"/>
                <a:cs typeface="Open Sans"/>
                <a:sym typeface="Open Sans"/>
              </a:rPr>
            </a:br>
            <a:r>
              <a:rPr lang="en" sz="2200" i="1">
                <a:solidFill>
                  <a:schemeClr val="dk1"/>
                </a:solidFill>
                <a:latin typeface="Open Sans"/>
                <a:ea typeface="Open Sans"/>
                <a:cs typeface="Open Sans"/>
                <a:sym typeface="Open Sans"/>
              </a:rPr>
              <a:t>self-harm, or harm to others.</a:t>
            </a:r>
            <a:endParaRPr sz="2200">
              <a:solidFill>
                <a:schemeClr val="dk1"/>
              </a:solidFill>
              <a:latin typeface="Open Sans"/>
              <a:ea typeface="Open Sans"/>
              <a:cs typeface="Open Sans"/>
              <a:sym typeface="Open Sans"/>
            </a:endParaRPr>
          </a:p>
          <a:p>
            <a:pPr marL="0" lvl="0" indent="0" algn="ctr" rtl="0">
              <a:spcBef>
                <a:spcPts val="0"/>
              </a:spcBef>
              <a:spcAft>
                <a:spcPts val="0"/>
              </a:spcAft>
              <a:buNone/>
            </a:pPr>
            <a:endParaRPr sz="2200">
              <a:solidFill>
                <a:schemeClr val="dk1"/>
              </a:solidFill>
              <a:latin typeface="Open Sans"/>
              <a:ea typeface="Open Sans"/>
              <a:cs typeface="Open Sans"/>
              <a:sym typeface="Open Sans"/>
            </a:endParaRPr>
          </a:p>
        </p:txBody>
      </p:sp>
      <p:sp>
        <p:nvSpPr>
          <p:cNvPr id="233" name="Google Shape;233;p24"/>
          <p:cNvSpPr/>
          <p:nvPr/>
        </p:nvSpPr>
        <p:spPr>
          <a:xfrm>
            <a:off x="4628075" y="2479125"/>
            <a:ext cx="3804000" cy="2374800"/>
          </a:xfrm>
          <a:prstGeom prst="rect">
            <a:avLst/>
          </a:prstGeom>
          <a:noFill/>
          <a:ln w="25400" cap="flat" cmpd="sng">
            <a:solidFill>
              <a:schemeClr val="accent2"/>
            </a:solidFill>
            <a:prstDash val="solid"/>
            <a:round/>
            <a:headEnd type="none" w="sm" len="sm"/>
            <a:tailEnd type="none" w="sm" len="sm"/>
          </a:ln>
        </p:spPr>
        <p:txBody>
          <a:bodyPr spcFirstLastPara="1" wrap="square" lIns="91425" tIns="45700" rIns="91425" bIns="45700" anchor="ctr" anchorCtr="0">
            <a:noAutofit/>
          </a:bodyPr>
          <a:lstStyle/>
          <a:p>
            <a:pPr marL="285750" marR="0" lvl="0" indent="-285750" algn="l" rtl="0">
              <a:lnSpc>
                <a:spcPct val="100000"/>
              </a:lnSpc>
              <a:spcBef>
                <a:spcPts val="1200"/>
              </a:spcBef>
              <a:spcAft>
                <a:spcPts val="0"/>
              </a:spcAft>
              <a:buClr>
                <a:srgbClr val="000000"/>
              </a:buClr>
              <a:buSzPts val="1600"/>
              <a:buFont typeface="Arial"/>
              <a:buChar char="•"/>
            </a:pPr>
            <a:r>
              <a:rPr lang="en" sz="1600" b="1" i="0" u="none" strike="noStrike" cap="none">
                <a:solidFill>
                  <a:schemeClr val="dk1"/>
                </a:solidFill>
                <a:latin typeface="Open Sans"/>
                <a:ea typeface="Open Sans"/>
                <a:cs typeface="Open Sans"/>
                <a:sym typeface="Open Sans"/>
              </a:rPr>
              <a:t>Ask</a:t>
            </a:r>
            <a:r>
              <a:rPr lang="en" sz="1600" i="0" u="none" strike="noStrike" cap="none">
                <a:solidFill>
                  <a:schemeClr val="dk1"/>
                </a:solidFill>
                <a:latin typeface="Open Sans"/>
                <a:ea typeface="Open Sans"/>
                <a:cs typeface="Open Sans"/>
                <a:sym typeface="Open Sans"/>
              </a:rPr>
              <a:t> questions when there is concern about suicidal thoughts, self-harm, or harm to others.</a:t>
            </a:r>
            <a:endParaRPr sz="1600">
              <a:latin typeface="Open Sans"/>
              <a:ea typeface="Open Sans"/>
              <a:cs typeface="Open Sans"/>
              <a:sym typeface="Open Sans"/>
            </a:endParaRPr>
          </a:p>
          <a:p>
            <a:pPr marL="285750" marR="0" lvl="0" indent="-285750" algn="l" rtl="0">
              <a:lnSpc>
                <a:spcPct val="100000"/>
              </a:lnSpc>
              <a:spcBef>
                <a:spcPts val="600"/>
              </a:spcBef>
              <a:spcAft>
                <a:spcPts val="0"/>
              </a:spcAft>
              <a:buClr>
                <a:srgbClr val="000000"/>
              </a:buClr>
              <a:buSzPts val="1600"/>
              <a:buFont typeface="Arial"/>
              <a:buChar char="•"/>
            </a:pPr>
            <a:r>
              <a:rPr lang="en" sz="1600" b="1" i="0" u="none" strike="noStrike" cap="none">
                <a:solidFill>
                  <a:schemeClr val="dk1"/>
                </a:solidFill>
                <a:latin typeface="Open Sans"/>
                <a:ea typeface="Open Sans"/>
                <a:cs typeface="Open Sans"/>
                <a:sym typeface="Open Sans"/>
              </a:rPr>
              <a:t>Refer</a:t>
            </a:r>
            <a:r>
              <a:rPr lang="en" sz="1600" i="0" u="none" strike="noStrike" cap="none">
                <a:solidFill>
                  <a:schemeClr val="dk1"/>
                </a:solidFill>
                <a:latin typeface="Open Sans"/>
                <a:ea typeface="Open Sans"/>
                <a:cs typeface="Open Sans"/>
                <a:sym typeface="Open Sans"/>
              </a:rPr>
              <a:t> the student to prevention services and inform the parent.</a:t>
            </a:r>
            <a:endParaRPr sz="1600">
              <a:latin typeface="Open Sans"/>
              <a:ea typeface="Open Sans"/>
              <a:cs typeface="Open Sans"/>
              <a:sym typeface="Open Sans"/>
            </a:endParaRPr>
          </a:p>
          <a:p>
            <a:pPr marL="285750" marR="0" lvl="0" indent="-285750" algn="l" rtl="0">
              <a:lnSpc>
                <a:spcPct val="100000"/>
              </a:lnSpc>
              <a:spcBef>
                <a:spcPts val="600"/>
              </a:spcBef>
              <a:spcAft>
                <a:spcPts val="0"/>
              </a:spcAft>
              <a:buClr>
                <a:srgbClr val="000000"/>
              </a:buClr>
              <a:buSzPts val="1600"/>
              <a:buFont typeface="Arial"/>
              <a:buChar char="•"/>
            </a:pPr>
            <a:r>
              <a:rPr lang="en" sz="1600" b="1" i="0" u="none" strike="noStrike" cap="none">
                <a:solidFill>
                  <a:schemeClr val="dk1"/>
                </a:solidFill>
                <a:latin typeface="Open Sans"/>
                <a:ea typeface="Open Sans"/>
                <a:cs typeface="Open Sans"/>
                <a:sym typeface="Open Sans"/>
              </a:rPr>
              <a:t>Maintain</a:t>
            </a:r>
            <a:r>
              <a:rPr lang="en" sz="1600" i="0" u="none" strike="noStrike" cap="none">
                <a:solidFill>
                  <a:schemeClr val="dk1"/>
                </a:solidFill>
                <a:latin typeface="Open Sans"/>
                <a:ea typeface="Open Sans"/>
                <a:cs typeface="Open Sans"/>
                <a:sym typeface="Open Sans"/>
              </a:rPr>
              <a:t> records consistent with privacy and data protection requirements.</a:t>
            </a:r>
            <a:endParaRPr sz="1600">
              <a:latin typeface="Open Sans"/>
              <a:ea typeface="Open Sans"/>
              <a:cs typeface="Open Sans"/>
              <a:sym typeface="Open Sans"/>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241"/>
        <p:cNvGrpSpPr/>
        <p:nvPr/>
      </p:nvGrpSpPr>
      <p:grpSpPr>
        <a:xfrm>
          <a:off x="0" y="0"/>
          <a:ext cx="0" cy="0"/>
          <a:chOff x="0" y="0"/>
          <a:chExt cx="0" cy="0"/>
        </a:xfrm>
      </p:grpSpPr>
      <p:sp>
        <p:nvSpPr>
          <p:cNvPr id="243" name="Google Shape;243;p25"/>
          <p:cNvSpPr txBox="1">
            <a:spLocks noGrp="1"/>
          </p:cNvSpPr>
          <p:nvPr>
            <p:ph type="title" idx="4294967295"/>
          </p:nvPr>
        </p:nvSpPr>
        <p:spPr>
          <a:xfrm>
            <a:off x="259678" y="510875"/>
            <a:ext cx="4472400" cy="608400"/>
          </a:xfrm>
          <a:prstGeom prst="rect">
            <a:avLst/>
          </a:prstGeom>
          <a:noFill/>
          <a:ln>
            <a:noFill/>
          </a:ln>
        </p:spPr>
        <p:txBody>
          <a:bodyPr spcFirstLastPara="1" wrap="square" lIns="68575" tIns="34275" rIns="68575" bIns="34275" anchor="t" anchorCtr="0">
            <a:normAutofit/>
          </a:bodyPr>
          <a:lstStyle/>
          <a:p>
            <a:pPr marL="0" marR="0" lvl="0" indent="0" algn="l" rtl="0">
              <a:lnSpc>
                <a:spcPct val="100000"/>
              </a:lnSpc>
              <a:spcBef>
                <a:spcPts val="0"/>
              </a:spcBef>
              <a:spcAft>
                <a:spcPts val="0"/>
              </a:spcAft>
              <a:buClr>
                <a:schemeClr val="dk1"/>
              </a:buClr>
              <a:buSzPts val="1400"/>
              <a:buFont typeface="Open Sans"/>
              <a:buNone/>
            </a:pPr>
            <a:r>
              <a:rPr lang="en" sz="3200" i="0" u="none" strike="noStrike" cap="none">
                <a:solidFill>
                  <a:schemeClr val="dk1"/>
                </a:solidFill>
                <a:latin typeface="Open Sans"/>
                <a:ea typeface="Open Sans"/>
                <a:cs typeface="Open Sans"/>
                <a:sym typeface="Open Sans"/>
              </a:rPr>
              <a:t>Funding Opportunity</a:t>
            </a:r>
            <a:endParaRPr sz="3200">
              <a:latin typeface="Open Sans"/>
              <a:ea typeface="Open Sans"/>
              <a:cs typeface="Open Sans"/>
              <a:sym typeface="Open Sans"/>
            </a:endParaRPr>
          </a:p>
        </p:txBody>
      </p:sp>
      <p:sp>
        <p:nvSpPr>
          <p:cNvPr id="242" name="Google Shape;242;p25"/>
          <p:cNvSpPr txBox="1">
            <a:spLocks noGrp="1"/>
          </p:cNvSpPr>
          <p:nvPr>
            <p:ph type="body" idx="1"/>
          </p:nvPr>
        </p:nvSpPr>
        <p:spPr>
          <a:xfrm>
            <a:off x="1859650" y="1414946"/>
            <a:ext cx="5662500" cy="1076400"/>
          </a:xfrm>
          <a:prstGeom prst="rect">
            <a:avLst/>
          </a:prstGeom>
          <a:noFill/>
          <a:ln>
            <a:noFill/>
          </a:ln>
        </p:spPr>
        <p:txBody>
          <a:bodyPr spcFirstLastPara="1" wrap="square" lIns="68575" tIns="34275" rIns="68575" bIns="34275" anchor="t" anchorCtr="0">
            <a:noAutofit/>
          </a:bodyPr>
          <a:lstStyle/>
          <a:p>
            <a:pPr marL="0" marR="0" lvl="0" indent="0" algn="ctr" rtl="0">
              <a:lnSpc>
                <a:spcPct val="100000"/>
              </a:lnSpc>
              <a:spcBef>
                <a:spcPts val="0"/>
              </a:spcBef>
              <a:spcAft>
                <a:spcPts val="0"/>
              </a:spcAft>
              <a:buSzPts val="2100"/>
              <a:buNone/>
            </a:pPr>
            <a:r>
              <a:rPr lang="en" sz="2800">
                <a:solidFill>
                  <a:schemeClr val="accent1"/>
                </a:solidFill>
                <a:latin typeface="Open Sans SemiBold"/>
                <a:ea typeface="Open Sans SemiBold"/>
                <a:cs typeface="Open Sans SemiBold"/>
                <a:sym typeface="Open Sans SemiBold"/>
              </a:rPr>
              <a:t>Resources help schools move from intent to implementation.</a:t>
            </a:r>
            <a:endParaRPr sz="2800">
              <a:solidFill>
                <a:schemeClr val="accent1"/>
              </a:solidFill>
              <a:latin typeface="Open Sans SemiBold"/>
              <a:ea typeface="Open Sans SemiBold"/>
              <a:cs typeface="Open Sans SemiBold"/>
              <a:sym typeface="Open Sans SemiBold"/>
            </a:endParaRPr>
          </a:p>
        </p:txBody>
      </p:sp>
      <p:pic>
        <p:nvPicPr>
          <p:cNvPr id="244" name="Google Shape;244;p25" descr="image of school ABC, notes, two people talking, open book and people in a circle"/>
          <p:cNvPicPr preferRelativeResize="0"/>
          <p:nvPr/>
        </p:nvPicPr>
        <p:blipFill rotWithShape="1">
          <a:blip r:embed="rId3">
            <a:alphaModFix/>
          </a:blip>
          <a:srcRect b="76889"/>
          <a:stretch/>
        </p:blipFill>
        <p:spPr>
          <a:xfrm>
            <a:off x="318763" y="2834350"/>
            <a:ext cx="8506474" cy="1519149"/>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248"/>
        <p:cNvGrpSpPr/>
        <p:nvPr/>
      </p:nvGrpSpPr>
      <p:grpSpPr>
        <a:xfrm>
          <a:off x="0" y="0"/>
          <a:ext cx="0" cy="0"/>
          <a:chOff x="0" y="0"/>
          <a:chExt cx="0" cy="0"/>
        </a:xfrm>
      </p:grpSpPr>
      <p:sp>
        <p:nvSpPr>
          <p:cNvPr id="250" name="Google Shape;250;p26"/>
          <p:cNvSpPr txBox="1">
            <a:spLocks noGrp="1"/>
          </p:cNvSpPr>
          <p:nvPr>
            <p:ph type="title" idx="4294967295"/>
          </p:nvPr>
        </p:nvSpPr>
        <p:spPr>
          <a:xfrm>
            <a:off x="272804" y="462761"/>
            <a:ext cx="2202300" cy="608400"/>
          </a:xfrm>
          <a:prstGeom prst="rect">
            <a:avLst/>
          </a:prstGeom>
          <a:noFill/>
          <a:ln>
            <a:noFill/>
          </a:ln>
        </p:spPr>
        <p:txBody>
          <a:bodyPr spcFirstLastPara="1" wrap="square" lIns="68575" tIns="34275" rIns="68575" bIns="34275" anchor="t" anchorCtr="0">
            <a:normAutofit/>
          </a:bodyPr>
          <a:lstStyle/>
          <a:p>
            <a:pPr marL="0" marR="0" lvl="0" indent="0" algn="l" rtl="0">
              <a:lnSpc>
                <a:spcPct val="100000"/>
              </a:lnSpc>
              <a:spcBef>
                <a:spcPts val="0"/>
              </a:spcBef>
              <a:spcAft>
                <a:spcPts val="0"/>
              </a:spcAft>
              <a:buClr>
                <a:schemeClr val="dk1"/>
              </a:buClr>
              <a:buSzPts val="1400"/>
              <a:buFont typeface="Open Sans"/>
              <a:buNone/>
            </a:pPr>
            <a:r>
              <a:rPr lang="en" sz="3200" i="0" u="none" strike="noStrike" cap="none">
                <a:solidFill>
                  <a:schemeClr val="dk1"/>
                </a:solidFill>
                <a:latin typeface="Open Sans"/>
                <a:ea typeface="Open Sans"/>
                <a:cs typeface="Open Sans"/>
                <a:sym typeface="Open Sans"/>
              </a:rPr>
              <a:t>Grants</a:t>
            </a:r>
            <a:endParaRPr sz="3200">
              <a:latin typeface="Open Sans"/>
              <a:ea typeface="Open Sans"/>
              <a:cs typeface="Open Sans"/>
              <a:sym typeface="Open Sans"/>
            </a:endParaRPr>
          </a:p>
        </p:txBody>
      </p:sp>
      <p:sp>
        <p:nvSpPr>
          <p:cNvPr id="251" name="Google Shape;251;p26"/>
          <p:cNvSpPr txBox="1"/>
          <p:nvPr/>
        </p:nvSpPr>
        <p:spPr>
          <a:xfrm>
            <a:off x="735403" y="1145524"/>
            <a:ext cx="2733600" cy="4899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800"/>
              </a:spcBef>
              <a:spcAft>
                <a:spcPts val="0"/>
              </a:spcAft>
              <a:buNone/>
            </a:pPr>
            <a:r>
              <a:rPr lang="en" sz="2400" b="1">
                <a:solidFill>
                  <a:schemeClr val="dk2"/>
                </a:solidFill>
                <a:latin typeface="Open Sans"/>
                <a:ea typeface="Open Sans"/>
                <a:cs typeface="Open Sans"/>
                <a:sym typeface="Open Sans"/>
              </a:rPr>
              <a:t>Screening Grant</a:t>
            </a:r>
            <a:endParaRPr sz="2400">
              <a:solidFill>
                <a:schemeClr val="dk1"/>
              </a:solidFill>
              <a:latin typeface="Calibri"/>
              <a:ea typeface="Calibri"/>
              <a:cs typeface="Calibri"/>
              <a:sym typeface="Calibri"/>
            </a:endParaRPr>
          </a:p>
        </p:txBody>
      </p:sp>
      <p:sp>
        <p:nvSpPr>
          <p:cNvPr id="249" name="Google Shape;249;p26"/>
          <p:cNvSpPr txBox="1">
            <a:spLocks noGrp="1"/>
          </p:cNvSpPr>
          <p:nvPr>
            <p:ph type="body" idx="2"/>
          </p:nvPr>
        </p:nvSpPr>
        <p:spPr>
          <a:xfrm>
            <a:off x="744150" y="1864798"/>
            <a:ext cx="7989600" cy="1566900"/>
          </a:xfrm>
          <a:prstGeom prst="rect">
            <a:avLst/>
          </a:prstGeom>
          <a:noFill/>
          <a:ln>
            <a:noFill/>
          </a:ln>
        </p:spPr>
        <p:txBody>
          <a:bodyPr spcFirstLastPara="1" wrap="square" lIns="68575" tIns="34275" rIns="68575" bIns="34275" anchor="t" anchorCtr="0">
            <a:noAutofit/>
          </a:bodyPr>
          <a:lstStyle/>
          <a:p>
            <a:pPr marL="432117" lvl="0" indent="-349250" algn="l" rtl="0">
              <a:lnSpc>
                <a:spcPct val="100000"/>
              </a:lnSpc>
              <a:spcBef>
                <a:spcPts val="1200"/>
              </a:spcBef>
              <a:spcAft>
                <a:spcPts val="0"/>
              </a:spcAft>
              <a:buSzPts val="2200"/>
              <a:buChar char="•"/>
            </a:pPr>
            <a:r>
              <a:rPr lang="en" sz="2200"/>
              <a:t>Available for participating LEAs</a:t>
            </a:r>
            <a:endParaRPr sz="2200"/>
          </a:p>
          <a:p>
            <a:pPr marL="432117" lvl="0" indent="-349250" algn="l" rtl="0">
              <a:lnSpc>
                <a:spcPct val="100000"/>
              </a:lnSpc>
              <a:spcBef>
                <a:spcPts val="600"/>
              </a:spcBef>
              <a:spcAft>
                <a:spcPts val="0"/>
              </a:spcAft>
              <a:buSzPts val="2200"/>
              <a:buChar char="•"/>
            </a:pPr>
            <a:r>
              <a:rPr lang="en" sz="2200"/>
              <a:t>Supports approved school-based mental health screening and related follow-up pathways, including qualifying parent reimbursement when criteria are met.</a:t>
            </a:r>
            <a:endParaRPr sz="220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255"/>
        <p:cNvGrpSpPr/>
        <p:nvPr/>
      </p:nvGrpSpPr>
      <p:grpSpPr>
        <a:xfrm>
          <a:off x="0" y="0"/>
          <a:ext cx="0" cy="0"/>
          <a:chOff x="0" y="0"/>
          <a:chExt cx="0" cy="0"/>
        </a:xfrm>
      </p:grpSpPr>
      <p:sp>
        <p:nvSpPr>
          <p:cNvPr id="257" name="Google Shape;257;g409e001c22f_0_28"/>
          <p:cNvSpPr txBox="1">
            <a:spLocks noGrp="1"/>
          </p:cNvSpPr>
          <p:nvPr>
            <p:ph type="title" idx="4294967295"/>
          </p:nvPr>
        </p:nvSpPr>
        <p:spPr>
          <a:xfrm>
            <a:off x="259679" y="388411"/>
            <a:ext cx="2202300" cy="608400"/>
          </a:xfrm>
          <a:prstGeom prst="rect">
            <a:avLst/>
          </a:prstGeom>
          <a:noFill/>
          <a:ln>
            <a:noFill/>
          </a:ln>
        </p:spPr>
        <p:txBody>
          <a:bodyPr spcFirstLastPara="1" wrap="square" lIns="68575" tIns="34275" rIns="68575" bIns="34275" anchor="t" anchorCtr="0">
            <a:normAutofit/>
          </a:bodyPr>
          <a:lstStyle/>
          <a:p>
            <a:pPr marL="0" marR="0" lvl="0" indent="0" algn="l" rtl="0">
              <a:lnSpc>
                <a:spcPct val="100000"/>
              </a:lnSpc>
              <a:spcBef>
                <a:spcPts val="0"/>
              </a:spcBef>
              <a:spcAft>
                <a:spcPts val="0"/>
              </a:spcAft>
              <a:buClr>
                <a:schemeClr val="dk1"/>
              </a:buClr>
              <a:buSzPts val="1400"/>
              <a:buFont typeface="Open Sans"/>
              <a:buNone/>
            </a:pPr>
            <a:r>
              <a:rPr lang="en" sz="3200" i="0" u="none" strike="noStrike" cap="none" dirty="0">
                <a:solidFill>
                  <a:schemeClr val="dk1"/>
                </a:solidFill>
                <a:latin typeface="Open Sans"/>
                <a:ea typeface="Open Sans"/>
                <a:cs typeface="Open Sans"/>
                <a:sym typeface="Open Sans"/>
              </a:rPr>
              <a:t>Grants (2)</a:t>
            </a:r>
            <a:endParaRPr sz="3200" dirty="0">
              <a:latin typeface="Open Sans"/>
              <a:ea typeface="Open Sans"/>
              <a:cs typeface="Open Sans"/>
              <a:sym typeface="Open Sans"/>
            </a:endParaRPr>
          </a:p>
        </p:txBody>
      </p:sp>
      <p:sp>
        <p:nvSpPr>
          <p:cNvPr id="258" name="Google Shape;258;g409e001c22f_0_28"/>
          <p:cNvSpPr txBox="1"/>
          <p:nvPr/>
        </p:nvSpPr>
        <p:spPr>
          <a:xfrm>
            <a:off x="564825" y="996794"/>
            <a:ext cx="4404300" cy="516000"/>
          </a:xfrm>
          <a:prstGeom prst="rect">
            <a:avLst/>
          </a:prstGeom>
          <a:noFill/>
          <a:ln>
            <a:noFill/>
          </a:ln>
        </p:spPr>
        <p:txBody>
          <a:bodyPr spcFirstLastPara="1" wrap="square" lIns="91425" tIns="91425" rIns="91425" bIns="91425" anchor="t" anchorCtr="0">
            <a:noAutofit/>
          </a:bodyPr>
          <a:lstStyle/>
          <a:p>
            <a:pPr marL="146368" lvl="0" indent="0" algn="l" rtl="0">
              <a:lnSpc>
                <a:spcPct val="100000"/>
              </a:lnSpc>
              <a:spcBef>
                <a:spcPts val="800"/>
              </a:spcBef>
              <a:spcAft>
                <a:spcPts val="0"/>
              </a:spcAft>
              <a:buNone/>
            </a:pPr>
            <a:r>
              <a:rPr lang="en" sz="2400" b="1">
                <a:solidFill>
                  <a:schemeClr val="dk2"/>
                </a:solidFill>
                <a:latin typeface="Open Sans"/>
                <a:ea typeface="Open Sans"/>
                <a:cs typeface="Open Sans"/>
                <a:sym typeface="Open Sans"/>
              </a:rPr>
              <a:t>Prevention Block Grant</a:t>
            </a:r>
            <a:endParaRPr sz="2400">
              <a:solidFill>
                <a:schemeClr val="dk1"/>
              </a:solidFill>
              <a:latin typeface="Open Sans"/>
              <a:ea typeface="Open Sans"/>
              <a:cs typeface="Open Sans"/>
              <a:sym typeface="Open Sans"/>
            </a:endParaRPr>
          </a:p>
        </p:txBody>
      </p:sp>
      <p:sp>
        <p:nvSpPr>
          <p:cNvPr id="256" name="Google Shape;256;g409e001c22f_0_28"/>
          <p:cNvSpPr txBox="1">
            <a:spLocks noGrp="1"/>
          </p:cNvSpPr>
          <p:nvPr>
            <p:ph type="body" idx="4"/>
          </p:nvPr>
        </p:nvSpPr>
        <p:spPr>
          <a:xfrm>
            <a:off x="796650" y="1572327"/>
            <a:ext cx="7362000" cy="1841700"/>
          </a:xfrm>
          <a:prstGeom prst="rect">
            <a:avLst/>
          </a:prstGeom>
          <a:noFill/>
          <a:ln>
            <a:noFill/>
          </a:ln>
        </p:spPr>
        <p:txBody>
          <a:bodyPr spcFirstLastPara="1" wrap="square" lIns="68575" tIns="34275" rIns="68575" bIns="34275" anchor="t" anchorCtr="0">
            <a:noAutofit/>
          </a:bodyPr>
          <a:lstStyle/>
          <a:p>
            <a:pPr marL="432118" lvl="0" indent="-349250" algn="l" rtl="0">
              <a:lnSpc>
                <a:spcPct val="100000"/>
              </a:lnSpc>
              <a:spcBef>
                <a:spcPts val="800"/>
              </a:spcBef>
              <a:spcAft>
                <a:spcPts val="0"/>
              </a:spcAft>
              <a:buSzPts val="2200"/>
              <a:buChar char="•"/>
            </a:pPr>
            <a:r>
              <a:rPr lang="en" sz="2200"/>
              <a:t>Supports comprehensive prevention plans, Tier 1 and Tier 2 prevention activities including data-informed needs, parent seminars, evidence-based practices, professional learning, and implementation materials.</a:t>
            </a:r>
            <a:endParaRPr sz="220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262"/>
        <p:cNvGrpSpPr/>
        <p:nvPr/>
      </p:nvGrpSpPr>
      <p:grpSpPr>
        <a:xfrm>
          <a:off x="0" y="0"/>
          <a:ext cx="0" cy="0"/>
          <a:chOff x="0" y="0"/>
          <a:chExt cx="0" cy="0"/>
        </a:xfrm>
      </p:grpSpPr>
      <p:sp>
        <p:nvSpPr>
          <p:cNvPr id="265" name="Google Shape;265;p27"/>
          <p:cNvSpPr txBox="1">
            <a:spLocks noGrp="1"/>
          </p:cNvSpPr>
          <p:nvPr>
            <p:ph type="title" idx="4294967295"/>
          </p:nvPr>
        </p:nvSpPr>
        <p:spPr>
          <a:xfrm>
            <a:off x="353825" y="499800"/>
            <a:ext cx="4867800" cy="504300"/>
          </a:xfrm>
          <a:prstGeom prst="rect">
            <a:avLst/>
          </a:prstGeom>
          <a:noFill/>
          <a:ln>
            <a:noFill/>
            <a:prstDash/>
          </a:ln>
          <a:effectLst/>
        </p:spPr>
        <p:txBody>
          <a:bodyPr rot="0" spcFirstLastPara="1" vertOverflow="overflow" horzOverflow="overflow" vert="horz" wrap="square" lIns="91425" tIns="91425" rIns="91425" bIns="91425"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800"/>
              </a:spcBef>
              <a:spcAft>
                <a:spcPts val="0"/>
              </a:spcAft>
              <a:buClr>
                <a:schemeClr val="dk1"/>
              </a:buClr>
              <a:buSzPts val="2100"/>
              <a:buFont typeface="Arial"/>
              <a:buNone/>
              <a:tabLst/>
              <a:defRPr/>
            </a:pPr>
            <a:r>
              <a:rPr kumimoji="0" lang="en-US" sz="2400" b="1" i="0" u="none" strike="noStrike" kern="0" cap="none" spc="0" normalizeH="0" baseline="0" noProof="0" dirty="0">
                <a:ln>
                  <a:noFill/>
                </a:ln>
                <a:solidFill>
                  <a:schemeClr val="dk2"/>
                </a:solidFill>
                <a:effectLst/>
                <a:uLnTx/>
                <a:uFillTx/>
                <a:latin typeface="Arial"/>
                <a:ea typeface="Arial"/>
                <a:cs typeface="Arial"/>
                <a:sym typeface="Arial"/>
              </a:rPr>
              <a:t>Suicide Prevention Funding</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2400" b="0" i="0" u="none" strike="noStrike" kern="0" cap="none" spc="0" normalizeH="0" baseline="0" noProof="0" dirty="0">
              <a:ln>
                <a:noFill/>
              </a:ln>
              <a:solidFill>
                <a:schemeClr val="dk1"/>
              </a:solidFill>
              <a:effectLst/>
              <a:uLnTx/>
              <a:uFillTx/>
              <a:latin typeface="Arial"/>
              <a:ea typeface="Arial"/>
              <a:cs typeface="Arial"/>
              <a:sym typeface="Arial"/>
            </a:endParaRPr>
          </a:p>
        </p:txBody>
      </p:sp>
      <p:sp>
        <p:nvSpPr>
          <p:cNvPr id="264" name="Google Shape;264;p27"/>
          <p:cNvSpPr txBox="1">
            <a:spLocks noGrp="1"/>
          </p:cNvSpPr>
          <p:nvPr>
            <p:ph type="body" idx="1"/>
          </p:nvPr>
        </p:nvSpPr>
        <p:spPr>
          <a:xfrm>
            <a:off x="628650" y="1091702"/>
            <a:ext cx="7886700" cy="1914300"/>
          </a:xfrm>
          <a:prstGeom prst="rect">
            <a:avLst/>
          </a:prstGeom>
          <a:noFill/>
          <a:ln>
            <a:noFill/>
          </a:ln>
        </p:spPr>
        <p:txBody>
          <a:bodyPr spcFirstLastPara="1" wrap="square" lIns="68575" tIns="34275" rIns="68575" bIns="34275" anchor="t" anchorCtr="0">
            <a:normAutofit/>
          </a:bodyPr>
          <a:lstStyle/>
          <a:p>
            <a:pPr marL="457200" lvl="0" indent="-368300" algn="l" rtl="0">
              <a:lnSpc>
                <a:spcPct val="115000"/>
              </a:lnSpc>
              <a:spcBef>
                <a:spcPts val="1200"/>
              </a:spcBef>
              <a:spcAft>
                <a:spcPts val="0"/>
              </a:spcAft>
              <a:buSzPts val="2200"/>
              <a:buChar char="•"/>
            </a:pPr>
            <a:r>
              <a:rPr lang="en" sz="2200"/>
              <a:t>Direct flow-through</a:t>
            </a:r>
            <a:endParaRPr sz="2200"/>
          </a:p>
          <a:p>
            <a:pPr marL="457200" lvl="0" indent="-368300" algn="l" rtl="0">
              <a:lnSpc>
                <a:spcPct val="115000"/>
              </a:lnSpc>
              <a:spcBef>
                <a:spcPts val="600"/>
              </a:spcBef>
              <a:spcAft>
                <a:spcPts val="0"/>
              </a:spcAft>
              <a:buSzPts val="2200"/>
              <a:buChar char="•"/>
            </a:pPr>
            <a:r>
              <a:rPr lang="en" sz="2200"/>
              <a:t>Supports school-level implementation of evidence-based practices, emerging best practices, or programs for preventing suicide.</a:t>
            </a:r>
            <a:endParaRPr sz="220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269"/>
        <p:cNvGrpSpPr/>
        <p:nvPr/>
      </p:nvGrpSpPr>
      <p:grpSpPr>
        <a:xfrm>
          <a:off x="0" y="0"/>
          <a:ext cx="0" cy="0"/>
          <a:chOff x="0" y="0"/>
          <a:chExt cx="0" cy="0"/>
        </a:xfrm>
      </p:grpSpPr>
      <p:sp>
        <p:nvSpPr>
          <p:cNvPr id="270" name="Google Shape;270;p28"/>
          <p:cNvSpPr txBox="1">
            <a:spLocks noGrp="1"/>
          </p:cNvSpPr>
          <p:nvPr>
            <p:ph type="title"/>
          </p:nvPr>
        </p:nvSpPr>
        <p:spPr>
          <a:xfrm>
            <a:off x="331225" y="470675"/>
            <a:ext cx="2117700" cy="642900"/>
          </a:xfrm>
          <a:prstGeom prst="rect">
            <a:avLst/>
          </a:prstGeom>
          <a:noFill/>
          <a:ln>
            <a:noFill/>
          </a:ln>
        </p:spPr>
        <p:txBody>
          <a:bodyPr spcFirstLastPara="1" wrap="square" lIns="68575" tIns="34275" rIns="68575" bIns="34275" anchor="t" anchorCtr="0">
            <a:normAutofit/>
          </a:bodyPr>
          <a:lstStyle/>
          <a:p>
            <a:pPr marL="0" lvl="0" indent="0" algn="l" rtl="0">
              <a:lnSpc>
                <a:spcPct val="100000"/>
              </a:lnSpc>
              <a:spcBef>
                <a:spcPts val="0"/>
              </a:spcBef>
              <a:spcAft>
                <a:spcPts val="0"/>
              </a:spcAft>
              <a:buSzPts val="1400"/>
              <a:buNone/>
            </a:pPr>
            <a:r>
              <a:rPr lang="en" sz="3200"/>
              <a:t>SafeUT</a:t>
            </a:r>
            <a:endParaRPr sz="3200"/>
          </a:p>
        </p:txBody>
      </p:sp>
      <p:sp>
        <p:nvSpPr>
          <p:cNvPr id="271" name="Google Shape;271;p28"/>
          <p:cNvSpPr txBox="1">
            <a:spLocks noGrp="1"/>
          </p:cNvSpPr>
          <p:nvPr>
            <p:ph type="body" idx="1"/>
          </p:nvPr>
        </p:nvSpPr>
        <p:spPr>
          <a:xfrm>
            <a:off x="628650" y="1369222"/>
            <a:ext cx="7886700" cy="1800000"/>
          </a:xfrm>
          <a:prstGeom prst="rect">
            <a:avLst/>
          </a:prstGeom>
          <a:noFill/>
          <a:ln>
            <a:noFill/>
          </a:ln>
        </p:spPr>
        <p:txBody>
          <a:bodyPr spcFirstLastPara="1" wrap="square" lIns="68575" tIns="34275" rIns="68575" bIns="34275" anchor="t" anchorCtr="0">
            <a:normAutofit/>
          </a:bodyPr>
          <a:lstStyle/>
          <a:p>
            <a:pPr marL="457200" lvl="0" indent="-342900" algn="l" rtl="0">
              <a:lnSpc>
                <a:spcPct val="115000"/>
              </a:lnSpc>
              <a:spcBef>
                <a:spcPts val="800"/>
              </a:spcBef>
              <a:spcAft>
                <a:spcPts val="0"/>
              </a:spcAft>
              <a:buSzPts val="1800"/>
              <a:buChar char="•"/>
            </a:pPr>
            <a:r>
              <a:rPr lang="en" sz="2200" b="1">
                <a:solidFill>
                  <a:srgbClr val="DB4478"/>
                </a:solidFill>
              </a:rPr>
              <a:t>Free and confidential</a:t>
            </a:r>
            <a:endParaRPr sz="2200"/>
          </a:p>
          <a:p>
            <a:pPr marL="457200" lvl="0" indent="-342900" algn="l" rtl="0">
              <a:lnSpc>
                <a:spcPct val="115000"/>
              </a:lnSpc>
              <a:spcBef>
                <a:spcPts val="0"/>
              </a:spcBef>
              <a:spcAft>
                <a:spcPts val="0"/>
              </a:spcAft>
              <a:buSzPts val="1800"/>
              <a:buChar char="•"/>
            </a:pPr>
            <a:r>
              <a:rPr lang="en" sz="2200"/>
              <a:t>App- or web-based crisis </a:t>
            </a:r>
            <a:r>
              <a:rPr lang="en" sz="2200" b="1">
                <a:solidFill>
                  <a:srgbClr val="DB4478"/>
                </a:solidFill>
              </a:rPr>
              <a:t>chat and tip line</a:t>
            </a:r>
            <a:endParaRPr sz="2200"/>
          </a:p>
          <a:p>
            <a:pPr marL="457200" lvl="0" indent="-342900" algn="l" rtl="0">
              <a:lnSpc>
                <a:spcPct val="115000"/>
              </a:lnSpc>
              <a:spcBef>
                <a:spcPts val="0"/>
              </a:spcBef>
              <a:spcAft>
                <a:spcPts val="0"/>
              </a:spcAft>
              <a:buSzPts val="1800"/>
              <a:buChar char="•"/>
            </a:pPr>
            <a:r>
              <a:rPr lang="en" sz="2200"/>
              <a:t>Available in </a:t>
            </a:r>
            <a:r>
              <a:rPr lang="en" sz="2200" b="1">
                <a:solidFill>
                  <a:schemeClr val="accent1"/>
                </a:solidFill>
              </a:rPr>
              <a:t>all </a:t>
            </a:r>
            <a:r>
              <a:rPr lang="en" sz="2200"/>
              <a:t>Utah LEAs</a:t>
            </a:r>
            <a:endParaRPr sz="2200"/>
          </a:p>
          <a:p>
            <a:pPr marL="457200" lvl="0" indent="-342900" algn="l" rtl="0">
              <a:lnSpc>
                <a:spcPct val="115000"/>
              </a:lnSpc>
              <a:spcBef>
                <a:spcPts val="0"/>
              </a:spcBef>
              <a:spcAft>
                <a:spcPts val="0"/>
              </a:spcAft>
              <a:buSzPts val="1800"/>
              <a:buChar char="•"/>
            </a:pPr>
            <a:r>
              <a:rPr lang="en" sz="2200" b="1">
                <a:solidFill>
                  <a:schemeClr val="accent1"/>
                </a:solidFill>
              </a:rPr>
              <a:t>24/7/365 </a:t>
            </a:r>
            <a:r>
              <a:rPr lang="en" sz="2200"/>
              <a:t>access for students, parents, and school staff</a:t>
            </a:r>
            <a:endParaRPr sz="2200"/>
          </a:p>
        </p:txBody>
      </p:sp>
      <p:pic>
        <p:nvPicPr>
          <p:cNvPr id="272" name="Google Shape;272;p28" descr="Safe U.T. Logo"/>
          <p:cNvPicPr preferRelativeResize="0"/>
          <p:nvPr/>
        </p:nvPicPr>
        <p:blipFill rotWithShape="1">
          <a:blip r:embed="rId3">
            <a:alphaModFix/>
          </a:blip>
          <a:srcRect/>
          <a:stretch/>
        </p:blipFill>
        <p:spPr>
          <a:xfrm>
            <a:off x="2928938" y="3337225"/>
            <a:ext cx="3286125" cy="1295400"/>
          </a:xfrm>
          <a:prstGeom prst="rect">
            <a:avLst/>
          </a:prstGeom>
          <a:noFill/>
          <a:ln>
            <a:noFill/>
          </a:ln>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276"/>
        <p:cNvGrpSpPr/>
        <p:nvPr/>
      </p:nvGrpSpPr>
      <p:grpSpPr>
        <a:xfrm>
          <a:off x="0" y="0"/>
          <a:ext cx="0" cy="0"/>
          <a:chOff x="0" y="0"/>
          <a:chExt cx="0" cy="0"/>
        </a:xfrm>
      </p:grpSpPr>
      <p:sp>
        <p:nvSpPr>
          <p:cNvPr id="277" name="Google Shape;277;p29"/>
          <p:cNvSpPr txBox="1">
            <a:spLocks noGrp="1"/>
          </p:cNvSpPr>
          <p:nvPr>
            <p:ph type="title"/>
          </p:nvPr>
        </p:nvSpPr>
        <p:spPr>
          <a:xfrm>
            <a:off x="2357876" y="-1827826"/>
            <a:ext cx="5685900" cy="1447800"/>
          </a:xfrm>
          <a:prstGeom prst="rect">
            <a:avLst/>
          </a:prstGeom>
          <a:noFill/>
          <a:ln>
            <a:noFill/>
          </a:ln>
        </p:spPr>
        <p:txBody>
          <a:bodyPr spcFirstLastPara="1" wrap="square" lIns="68575" tIns="34275" rIns="68575" bIns="34275" anchor="ctr" anchorCtr="0">
            <a:normAutofit/>
          </a:bodyPr>
          <a:lstStyle/>
          <a:p>
            <a:pPr marL="0" lvl="0" indent="0" algn="ctr" rtl="0">
              <a:lnSpc>
                <a:spcPct val="90000"/>
              </a:lnSpc>
              <a:spcBef>
                <a:spcPts val="0"/>
              </a:spcBef>
              <a:spcAft>
                <a:spcPts val="0"/>
              </a:spcAft>
              <a:buSzPts val="4500"/>
              <a:buNone/>
            </a:pPr>
            <a:r>
              <a:rPr lang="en"/>
              <a:t>SafeUT 2</a:t>
            </a:r>
            <a:endParaRPr/>
          </a:p>
        </p:txBody>
      </p:sp>
      <p:sp>
        <p:nvSpPr>
          <p:cNvPr id="278" name="Google Shape;278;p29"/>
          <p:cNvSpPr txBox="1"/>
          <p:nvPr/>
        </p:nvSpPr>
        <p:spPr>
          <a:xfrm>
            <a:off x="3458100" y="2449830"/>
            <a:ext cx="5685900" cy="1447800"/>
          </a:xfrm>
          <a:prstGeom prst="rect">
            <a:avLst/>
          </a:prstGeom>
          <a:noFill/>
          <a:ln>
            <a:noFill/>
          </a:ln>
        </p:spPr>
        <p:txBody>
          <a:bodyPr spcFirstLastPara="1" wrap="square" lIns="68575" tIns="34275" rIns="68575" bIns="34275" anchor="ctr" anchorCtr="0">
            <a:normAutofit/>
          </a:bodyPr>
          <a:lstStyle/>
          <a:p>
            <a:pPr marL="0" marR="0" lvl="0" indent="0" algn="ctr" rtl="0">
              <a:lnSpc>
                <a:spcPct val="90000"/>
              </a:lnSpc>
              <a:spcBef>
                <a:spcPts val="0"/>
              </a:spcBef>
              <a:spcAft>
                <a:spcPts val="0"/>
              </a:spcAft>
              <a:buClr>
                <a:schemeClr val="lt1"/>
              </a:buClr>
              <a:buSzPts val="4500"/>
              <a:buFont typeface="Open Sans"/>
              <a:buNone/>
            </a:pPr>
            <a:r>
              <a:rPr lang="en" sz="4500" b="0" i="0" u="none" strike="noStrike" cap="none">
                <a:solidFill>
                  <a:schemeClr val="lt1"/>
                </a:solidFill>
                <a:latin typeface="Open Sans"/>
                <a:ea typeface="Open Sans"/>
                <a:cs typeface="Open Sans"/>
                <a:sym typeface="Open Sans"/>
              </a:rPr>
              <a:t>SafeUT</a:t>
            </a:r>
            <a:endParaRPr sz="4500" b="0" i="0" u="none" strike="noStrike" cap="none">
              <a:solidFill>
                <a:schemeClr val="lt1"/>
              </a:solidFill>
              <a:latin typeface="Open Sans"/>
              <a:ea typeface="Open Sans"/>
              <a:cs typeface="Open Sans"/>
              <a:sym typeface="Open Sans"/>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282"/>
        <p:cNvGrpSpPr/>
        <p:nvPr/>
      </p:nvGrpSpPr>
      <p:grpSpPr>
        <a:xfrm>
          <a:off x="0" y="0"/>
          <a:ext cx="0" cy="0"/>
          <a:chOff x="0" y="0"/>
          <a:chExt cx="0" cy="0"/>
        </a:xfrm>
      </p:grpSpPr>
      <p:sp>
        <p:nvSpPr>
          <p:cNvPr id="283" name="Google Shape;283;p30"/>
          <p:cNvSpPr txBox="1">
            <a:spLocks noGrp="1"/>
          </p:cNvSpPr>
          <p:nvPr>
            <p:ph type="title"/>
          </p:nvPr>
        </p:nvSpPr>
        <p:spPr>
          <a:xfrm>
            <a:off x="3365378" y="2418755"/>
            <a:ext cx="5685900" cy="1258800"/>
          </a:xfrm>
          <a:prstGeom prst="rect">
            <a:avLst/>
          </a:prstGeom>
          <a:noFill/>
          <a:ln>
            <a:noFill/>
          </a:ln>
        </p:spPr>
        <p:txBody>
          <a:bodyPr spcFirstLastPara="1" wrap="square" lIns="68575" tIns="34275" rIns="68575" bIns="34275" anchor="ctr" anchorCtr="0">
            <a:noAutofit/>
          </a:bodyPr>
          <a:lstStyle/>
          <a:p>
            <a:pPr marL="0" lvl="0" indent="0" algn="l" rtl="0">
              <a:lnSpc>
                <a:spcPct val="100000"/>
              </a:lnSpc>
              <a:spcBef>
                <a:spcPts val="0"/>
              </a:spcBef>
              <a:spcAft>
                <a:spcPts val="0"/>
              </a:spcAft>
              <a:buSzPts val="990"/>
              <a:buNone/>
            </a:pPr>
            <a:r>
              <a:rPr lang="en" sz="2600"/>
              <a:t>What is one thing your school can do this month to help students feel known, connected, and supported?</a:t>
            </a:r>
            <a:endParaRPr sz="260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288"/>
        <p:cNvGrpSpPr/>
        <p:nvPr/>
      </p:nvGrpSpPr>
      <p:grpSpPr>
        <a:xfrm>
          <a:off x="0" y="0"/>
          <a:ext cx="0" cy="0"/>
          <a:chOff x="0" y="0"/>
          <a:chExt cx="0" cy="0"/>
        </a:xfrm>
      </p:grpSpPr>
      <p:sp>
        <p:nvSpPr>
          <p:cNvPr id="292" name="Google Shape;292;p31"/>
          <p:cNvSpPr txBox="1">
            <a:spLocks noGrp="1"/>
          </p:cNvSpPr>
          <p:nvPr>
            <p:ph type="title" idx="4294967295"/>
          </p:nvPr>
        </p:nvSpPr>
        <p:spPr>
          <a:xfrm>
            <a:off x="259676" y="510875"/>
            <a:ext cx="5934000" cy="608400"/>
          </a:xfrm>
          <a:prstGeom prst="rect">
            <a:avLst/>
          </a:prstGeom>
          <a:noFill/>
          <a:ln>
            <a:noFill/>
          </a:ln>
        </p:spPr>
        <p:txBody>
          <a:bodyPr spcFirstLastPara="1" wrap="square" lIns="68575" tIns="34275" rIns="68575" bIns="34275" anchor="t" anchorCtr="0">
            <a:normAutofit/>
          </a:bodyPr>
          <a:lstStyle/>
          <a:p>
            <a:pPr marL="0" marR="0" lvl="0" indent="0" algn="l" rtl="0">
              <a:lnSpc>
                <a:spcPct val="100000"/>
              </a:lnSpc>
              <a:spcBef>
                <a:spcPts val="0"/>
              </a:spcBef>
              <a:spcAft>
                <a:spcPts val="0"/>
              </a:spcAft>
              <a:buClr>
                <a:schemeClr val="dk1"/>
              </a:buClr>
              <a:buSzPts val="1400"/>
              <a:buFont typeface="Open Sans"/>
              <a:buNone/>
            </a:pPr>
            <a:r>
              <a:rPr lang="en" sz="3200" i="0" u="none" strike="noStrike" cap="none" dirty="0">
                <a:solidFill>
                  <a:schemeClr val="dk1"/>
                </a:solidFill>
                <a:latin typeface="Open Sans"/>
                <a:ea typeface="Open Sans"/>
                <a:cs typeface="Open Sans"/>
                <a:sym typeface="Open Sans"/>
              </a:rPr>
              <a:t>Please Share Your Feedback</a:t>
            </a:r>
            <a:endParaRPr sz="3200" dirty="0">
              <a:latin typeface="Open Sans"/>
              <a:ea typeface="Open Sans"/>
              <a:cs typeface="Open Sans"/>
              <a:sym typeface="Open Sans"/>
            </a:endParaRPr>
          </a:p>
        </p:txBody>
      </p:sp>
      <p:pic>
        <p:nvPicPr>
          <p:cNvPr id="290" name="Google Shape;290;p31" descr="Feedback QR Code"/>
          <p:cNvPicPr preferRelativeResize="0"/>
          <p:nvPr/>
        </p:nvPicPr>
        <p:blipFill rotWithShape="1">
          <a:blip r:embed="rId3">
            <a:alphaModFix/>
          </a:blip>
          <a:srcRect/>
          <a:stretch/>
        </p:blipFill>
        <p:spPr>
          <a:xfrm>
            <a:off x="1169728" y="1385220"/>
            <a:ext cx="2673731" cy="2641901"/>
          </a:xfrm>
          <a:prstGeom prst="rect">
            <a:avLst/>
          </a:prstGeom>
          <a:noFill/>
          <a:ln>
            <a:noFill/>
          </a:ln>
        </p:spPr>
      </p:pic>
      <p:sp>
        <p:nvSpPr>
          <p:cNvPr id="291" name="Google Shape;291;p31"/>
          <p:cNvSpPr txBox="1"/>
          <p:nvPr/>
        </p:nvSpPr>
        <p:spPr>
          <a:xfrm>
            <a:off x="943138" y="4099625"/>
            <a:ext cx="3126900" cy="4308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n" sz="2200" u="sng">
                <a:solidFill>
                  <a:schemeClr val="hlink"/>
                </a:solidFill>
                <a:latin typeface="Open Sans"/>
                <a:ea typeface="Open Sans"/>
                <a:cs typeface="Open Sans"/>
                <a:sym typeface="Open Sans"/>
                <a:hlinkClick r:id="rId4"/>
              </a:rPr>
              <a:t>Feedback QR Code</a:t>
            </a:r>
            <a:endParaRPr sz="2200" b="0" i="0" u="none" strike="noStrike" cap="none">
              <a:solidFill>
                <a:srgbClr val="000000"/>
              </a:solidFill>
              <a:latin typeface="Open Sans"/>
              <a:ea typeface="Open Sans"/>
              <a:cs typeface="Open Sans"/>
              <a:sym typeface="Open Sans"/>
            </a:endParaRPr>
          </a:p>
        </p:txBody>
      </p:sp>
      <p:pic>
        <p:nvPicPr>
          <p:cNvPr id="289" name="Google Shape;289;p31" descr="Image of man and woman with lightbulb between them"/>
          <p:cNvPicPr preferRelativeResize="0">
            <a:picLocks noGrp="1"/>
          </p:cNvPicPr>
          <p:nvPr>
            <p:ph type="body" idx="1"/>
          </p:nvPr>
        </p:nvPicPr>
        <p:blipFill rotWithShape="1">
          <a:blip r:embed="rId5">
            <a:alphaModFix/>
          </a:blip>
          <a:srcRect/>
          <a:stretch/>
        </p:blipFill>
        <p:spPr>
          <a:xfrm>
            <a:off x="5117048" y="1217526"/>
            <a:ext cx="3321600" cy="3064200"/>
          </a:xfrm>
          <a:prstGeom prst="rect">
            <a:avLst/>
          </a:prstGeom>
          <a:noFill/>
          <a:ln>
            <a:noFill/>
          </a:ln>
        </p:spPr>
      </p:pic>
    </p:spTree>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357F7F"/>
      </a:dk2>
      <a:lt2>
        <a:srgbClr val="6C3A5C"/>
      </a:lt2>
      <a:accent1>
        <a:srgbClr val="D8316C"/>
      </a:accent1>
      <a:accent2>
        <a:srgbClr val="D47D21"/>
      </a:accent2>
      <a:accent3>
        <a:srgbClr val="0A456E"/>
      </a:accent3>
      <a:accent4>
        <a:srgbClr val="A7A5A5"/>
      </a:accent4>
      <a:accent5>
        <a:srgbClr val="FFFFFF"/>
      </a:accent5>
      <a:accent6>
        <a:srgbClr val="FFFFFF"/>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38</TotalTime>
  <Words>1988</Words>
  <Application>Microsoft Office PowerPoint</Application>
  <PresentationFormat>On-screen Show (16:9)</PresentationFormat>
  <Paragraphs>172</Paragraphs>
  <Slides>32</Slides>
  <Notes>32</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32</vt:i4>
      </vt:variant>
    </vt:vector>
  </HeadingPairs>
  <TitlesOfParts>
    <vt:vector size="37" baseType="lpstr">
      <vt:lpstr>Arial</vt:lpstr>
      <vt:lpstr>Open Sans</vt:lpstr>
      <vt:lpstr>Calibri</vt:lpstr>
      <vt:lpstr>Open Sans SemiBold</vt:lpstr>
      <vt:lpstr>Office Theme</vt:lpstr>
      <vt:lpstr>Connection Saves Lives</vt:lpstr>
      <vt:lpstr>Today’s Promise</vt:lpstr>
      <vt:lpstr>Safety Note</vt:lpstr>
      <vt:lpstr>September: Awareness into Action</vt:lpstr>
      <vt:lpstr>September: Awareness into Action (2)</vt:lpstr>
      <vt:lpstr>Risk Factors are not Warning Signs</vt:lpstr>
      <vt:lpstr>Warning Signs</vt:lpstr>
      <vt:lpstr>Protective Factors Framework</vt:lpstr>
      <vt:lpstr>Prevention is strongest when protective factors are built before crisis.​</vt:lpstr>
      <vt:lpstr>Protective Factor Framework (2)</vt:lpstr>
      <vt:lpstr>Protective Factor Framework (3)</vt:lpstr>
      <vt:lpstr>Best Practices</vt:lpstr>
      <vt:lpstr>Best Practices (2)</vt:lpstr>
      <vt:lpstr>Best Practices (3)</vt:lpstr>
      <vt:lpstr>Connectedness is Suicide Prevention</vt:lpstr>
      <vt:lpstr>Belonging is a System Outcome</vt:lpstr>
      <vt:lpstr>Belonging is a System Outcome (2) </vt:lpstr>
      <vt:lpstr>School-based Prevention System</vt:lpstr>
      <vt:lpstr>Crisis Response and Postvention </vt:lpstr>
      <vt:lpstr>When Concern Shows Up…</vt:lpstr>
      <vt:lpstr>When Concern Shows Up… (2) </vt:lpstr>
      <vt:lpstr>Requirement Refresh</vt:lpstr>
      <vt:lpstr>Licensed Employee Training </vt:lpstr>
      <vt:lpstr>Student risk</vt:lpstr>
      <vt:lpstr>Funding Opportunity</vt:lpstr>
      <vt:lpstr>Grants</vt:lpstr>
      <vt:lpstr>Grants (2)</vt:lpstr>
      <vt:lpstr>Suicide Prevention Funding </vt:lpstr>
      <vt:lpstr>SafeUT</vt:lpstr>
      <vt:lpstr>SafeUT 2</vt:lpstr>
      <vt:lpstr>What is one thing your school can do this month to help students feel known, connected, and supported?</vt:lpstr>
      <vt:lpstr>Please Share Your Feedback</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Connection Saves Lives A School-Based Approach to Suicide Prevention</dc:title>
  <dc:creator>USBE Prevention Team</dc:creator>
  <cp:lastModifiedBy>Tina Morandy</cp:lastModifiedBy>
  <cp:revision>16</cp:revision>
  <dcterms:modified xsi:type="dcterms:W3CDTF">2026-09-14T20:05:53Z</dcterms:modified>
</cp:coreProperties>
</file>