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6858000" cx="12192000"/>
  <p:notesSz cx="6858000" cy="9144000"/>
  <p:embeddedFontLst>
    <p:embeddedFont>
      <p:font typeface="Open Sans Light"/>
      <p:regular r:id="rId25"/>
      <p:bold r:id="rId26"/>
      <p:italic r:id="rId27"/>
      <p:boldItalic r:id="rId28"/>
    </p:embeddedFont>
    <p:embeddedFont>
      <p:font typeface="Open Sans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3" roundtripDataSignature="AMtx7mhnrUul4qr2CN+HsUAKGwH5L/YD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E56CC15-8F52-4103-AB71-ABED9200A657}">
  <a:tblStyle styleId="{3E56CC15-8F52-4103-AB71-ABED9200A6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OpenSansLight-bold.fntdata"/><Relationship Id="rId25" Type="http://schemas.openxmlformats.org/officeDocument/2006/relationships/font" Target="fonts/OpenSansLight-regular.fntdata"/><Relationship Id="rId28" Type="http://schemas.openxmlformats.org/officeDocument/2006/relationships/font" Target="fonts/OpenSansLight-boldItalic.fntdata"/><Relationship Id="rId27" Type="http://schemas.openxmlformats.org/officeDocument/2006/relationships/font" Target="fonts/OpenSansLight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OpenSans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OpenSans-italic.fntdata"/><Relationship Id="rId30" Type="http://schemas.openxmlformats.org/officeDocument/2006/relationships/font" Target="fonts/OpenSans-bold.fntdata"/><Relationship Id="rId11" Type="http://schemas.openxmlformats.org/officeDocument/2006/relationships/slide" Target="slides/slide5.xml"/><Relationship Id="rId33" Type="http://customschemas.google.com/relationships/presentationmetadata" Target="metadata"/><Relationship Id="rId10" Type="http://schemas.openxmlformats.org/officeDocument/2006/relationships/slide" Target="slides/slide4.xml"/><Relationship Id="rId32" Type="http://schemas.openxmlformats.org/officeDocument/2006/relationships/font" Target="fonts/OpenSans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943df351b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g3f943df351b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943df351b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f943df351b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943df351b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f943df351b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943df351b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3f943df351b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943df351b_0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f943df351b_0_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943df351b_0_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3f943df351b_0_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943df351b_0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3f943df351b_0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943df351b_0_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3f943df351b_0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943df351b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3f943df351b_0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eea5fbed6e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g3eea5fbed6e_0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eb8d456df7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3eb8d456df7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eea5fbed6e_0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eea5fbed6e_0_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943df351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g3f943df351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943df351b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3f943df351b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943df351b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3f943df351b_0_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943df351b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3f943df351b_0_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Open Sans"/>
              <a:buNone/>
              <a:defRPr sz="54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pen Sans"/>
              <a:buNone/>
              <a:defRPr sz="48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militarychild.org/programs-and-initiatives/student-2-student/" TargetMode="External"/><Relationship Id="rId4" Type="http://schemas.openxmlformats.org/officeDocument/2006/relationships/hyperlink" Target="https://anchored4life.com/" TargetMode="External"/><Relationship Id="rId5" Type="http://schemas.openxmlformats.org/officeDocument/2006/relationships/hyperlink" Target="https://www.hopesquad.com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mailto:matthew.mason.9@us.af.mil" TargetMode="External"/><Relationship Id="rId4" Type="http://schemas.openxmlformats.org/officeDocument/2006/relationships/hyperlink" Target="mailto:janet.seachris@us.af.mil" TargetMode="External"/><Relationship Id="rId5" Type="http://schemas.openxmlformats.org/officeDocument/2006/relationships/hyperlink" Target="mailto:fsuarez@dsdmail.net" TargetMode="External"/><Relationship Id="rId6" Type="http://schemas.openxmlformats.org/officeDocument/2006/relationships/hyperlink" Target="mailto:mmmiller@utah.gov" TargetMode="External"/><Relationship Id="rId7" Type="http://schemas.openxmlformats.org/officeDocument/2006/relationships/hyperlink" Target="mailto:laarchuleta@wsd.net" TargetMode="External"/><Relationship Id="rId8" Type="http://schemas.openxmlformats.org/officeDocument/2006/relationships/hyperlink" Target="mailto:corussell1@wsd.ne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urple Star School Logo" id="77" name="Google Shape;7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3025" y="116525"/>
            <a:ext cx="6160826" cy="405932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"/>
          <p:cNvSpPr/>
          <p:nvPr/>
        </p:nvSpPr>
        <p:spPr>
          <a:xfrm>
            <a:off x="0" y="4419125"/>
            <a:ext cx="6238800" cy="1438200"/>
          </a:xfrm>
          <a:prstGeom prst="rect">
            <a:avLst/>
          </a:prstGeom>
          <a:solidFill>
            <a:srgbClr val="165E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" title="Supporting Military Families in Utah"/>
          <p:cNvSpPr txBox="1"/>
          <p:nvPr/>
        </p:nvSpPr>
        <p:spPr>
          <a:xfrm>
            <a:off x="125613" y="5260370"/>
            <a:ext cx="689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Supporting Military Families in Utah</a:t>
            </a:r>
            <a:endParaRPr/>
          </a:p>
        </p:txBody>
      </p:sp>
      <p:pic>
        <p:nvPicPr>
          <p:cNvPr id="80" name="Google Shape;80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5168812" y="990963"/>
            <a:ext cx="442425" cy="10780049"/>
          </a:xfrm>
          <a:prstGeom prst="rect">
            <a:avLst/>
          </a:prstGeom>
          <a:noFill/>
          <a:ln>
            <a:noFill/>
          </a:ln>
        </p:spPr>
      </p:pic>
      <p:sp>
        <p:nvSpPr>
          <p:cNvPr descr="Purple Star Schools Heading" id="81" name="Google Shape;81;p1"/>
          <p:cNvSpPr txBox="1"/>
          <p:nvPr/>
        </p:nvSpPr>
        <p:spPr>
          <a:xfrm>
            <a:off x="125613" y="4367565"/>
            <a:ext cx="7278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Purple Star Schools</a:t>
            </a:r>
            <a:endParaRPr sz="1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943df351b_0_20"/>
          <p:cNvSpPr txBox="1"/>
          <p:nvPr/>
        </p:nvSpPr>
        <p:spPr>
          <a:xfrm>
            <a:off x="108825" y="1720800"/>
            <a:ext cx="10390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d. 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Guide new students through their first month of school or during parental separation.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i.  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Meet new students at the front office, deliver a student-made welcome packet, provide a school tour, meet the student’s teacher(s), and ensure they have a designated peer group for lunch and school activities.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ii.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Throughout the first week, continue to meet with the student, answer questions, and check on their well-being.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iii. 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Second week and on-going. Continue check-ins, introduce the student to clubs, sports, interest groups, after school/neighborhood activities, fully assisting them from new student to integrated peer.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g3f943df351b_0_20"/>
          <p:cNvSpPr txBox="1"/>
          <p:nvPr/>
        </p:nvSpPr>
        <p:spPr>
          <a:xfrm>
            <a:off x="281480" y="330625"/>
            <a:ext cx="10045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Student-led Transition and Ongoing Support Team/Program </a:t>
            </a:r>
            <a:r>
              <a:rPr lang="en-US" sz="3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continued…</a:t>
            </a:r>
            <a:endParaRPr sz="3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943df351b_0_25"/>
          <p:cNvSpPr txBox="1"/>
          <p:nvPr/>
        </p:nvSpPr>
        <p:spPr>
          <a:xfrm>
            <a:off x="457725" y="1861400"/>
            <a:ext cx="9692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e. 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Provide low-pressure, consistent peer support and check-ins for all students.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f.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Organize and deliver events and programs that support the cohort.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Examples of national and local Student-Led Programs.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Student 2 Student (S2S) </a:t>
            </a:r>
            <a:r>
              <a:rPr lang="en-US" sz="2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MCEC S2S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Anchored4Life </a:t>
            </a:r>
            <a:r>
              <a:rPr lang="en-US" sz="2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Anchored4Life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Hope Squad </a:t>
            </a:r>
            <a:r>
              <a:rPr lang="en-US" sz="2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Hope Squad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40" name="Google Shape;140;g3f943df351b_0_25"/>
          <p:cNvSpPr txBox="1"/>
          <p:nvPr/>
        </p:nvSpPr>
        <p:spPr>
          <a:xfrm>
            <a:off x="281480" y="330625"/>
            <a:ext cx="10045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Student-led Transition and Ongoing Support Team/Program </a:t>
            </a:r>
            <a:r>
              <a:rPr lang="en-US" sz="3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continued…</a:t>
            </a:r>
            <a:endParaRPr sz="3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943df351b_0_30"/>
          <p:cNvSpPr txBox="1"/>
          <p:nvPr/>
        </p:nvSpPr>
        <p:spPr>
          <a:xfrm>
            <a:off x="483025" y="838575"/>
            <a:ext cx="102162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One requirement for Utah Purple Schools is to host at least one military-connected event per school year, though we recommend that schools strive to support our students and families year-round. </a:t>
            </a:r>
            <a:endParaRPr b="1"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Use this page to plan impact driven events, connect with local military commands, veteran service organizations, and promote patriotism amongst our next generation of leaders. 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Fall Recommendations:</a:t>
            </a:r>
            <a:endParaRPr b="1" sz="15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Prior to or during the standard back-to-school night or week, host a mini-mixer specifically for military-connected families. Partner with local military command, local community non-profits, and veteran service organizations. 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○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Provide school specific resources, student led peer team, handouts and information about local, state, and national military-connected student and family resources. 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School faculty and Staff training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November</a:t>
            </a:r>
            <a:endParaRPr b="1" sz="15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Invite parents, local military commands, veterans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○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Veterans day assembly (local military members, parents, family members)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○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Wall of Honor (photos of parents, staff, family members of training, deployments)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○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Tribute of Heroes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○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Breakfast, Donuts with 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46" name="Google Shape;146;g3f943df351b_0_30"/>
          <p:cNvSpPr txBox="1"/>
          <p:nvPr/>
        </p:nvSpPr>
        <p:spPr>
          <a:xfrm>
            <a:off x="211180" y="240225"/>
            <a:ext cx="1004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Examples of Military Events</a:t>
            </a:r>
            <a:endParaRPr sz="4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943df351b_0_35"/>
          <p:cNvSpPr txBox="1"/>
          <p:nvPr/>
        </p:nvSpPr>
        <p:spPr>
          <a:xfrm>
            <a:off x="674150" y="878725"/>
            <a:ext cx="9692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Spring</a:t>
            </a:r>
            <a:endParaRPr b="1" sz="18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January/February Winter Warm-up Social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○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low pressure social event specifically targeting families with a parent away on training, deployment, or on active duty. Could be a hot coco mixer. The student led peer team could lead games with students while parents connect. </a:t>
            </a:r>
            <a:endParaRPr b="1" sz="18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April</a:t>
            </a:r>
            <a:endParaRPr b="1" sz="18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Month of the Military Child and Purple Up Day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○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April is the most significant month for Purple Star Schools. Purple Up Day, which is typically the 15th celebrates the resilience of military kids. 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■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Encourage the entire student body and staff to wear purple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■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Have an assembly recognizing military-connected students, inviting parents to participate. Invite a military member, parent, community member to speak to the student body about resilience. 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■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Have the student-led peer team place purple ribbons on the classrooms, desks, lockers of the military-connected students. 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52" name="Google Shape;152;g3f943df351b_0_35"/>
          <p:cNvSpPr txBox="1"/>
          <p:nvPr/>
        </p:nvSpPr>
        <p:spPr>
          <a:xfrm>
            <a:off x="321655" y="300500"/>
            <a:ext cx="1004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Examples of Military Events continued…</a:t>
            </a:r>
            <a:endParaRPr sz="4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943df351b_0_40"/>
          <p:cNvSpPr txBox="1"/>
          <p:nvPr/>
        </p:nvSpPr>
        <p:spPr>
          <a:xfrm>
            <a:off x="674150" y="878725"/>
            <a:ext cx="9692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End of School Year</a:t>
            </a:r>
            <a:endParaRPr b="1" sz="20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Departure, graduation social, giving a meaningful send-off,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Host a lunch or after school social, provide students with a departure packet that includes a school pennant or a memory book signed by classmates and teachers.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Create a Utah and local town “passport” booklet for departing students.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Graduation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Provide military-connected graduates with a special Purple Cord to wear over their cap and gown during the ceremony and recognize them.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○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Host a Senior Sunrise Breakfast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58" name="Google Shape;158;g3f943df351b_0_40"/>
          <p:cNvSpPr txBox="1"/>
          <p:nvPr/>
        </p:nvSpPr>
        <p:spPr>
          <a:xfrm>
            <a:off x="321655" y="300500"/>
            <a:ext cx="1004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Examples of Military Events continued…</a:t>
            </a:r>
            <a:endParaRPr sz="4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943df351b_0_45"/>
          <p:cNvSpPr txBox="1"/>
          <p:nvPr/>
        </p:nvSpPr>
        <p:spPr>
          <a:xfrm>
            <a:off x="443125" y="697950"/>
            <a:ext cx="9692700" cy="14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Purple Star Schools must provide </a:t>
            </a:r>
            <a:r>
              <a:rPr b="1" lang="en-US" sz="18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professional development</a:t>
            </a:r>
            <a:r>
              <a:rPr lang="en-US" sz="18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 annually for </a:t>
            </a:r>
            <a:r>
              <a:rPr lang="en-US" sz="1800" u="sng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all</a:t>
            </a:r>
            <a:r>
              <a:rPr lang="en-US" sz="18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 school staff on special considerations for military students and families (the date, topic and presenter must be retained).  </a:t>
            </a:r>
            <a:r>
              <a:rPr lang="en-US" sz="18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Department of War School Liaison Program.  These officers can do on-site training. </a:t>
            </a:r>
            <a:r>
              <a:rPr lang="en-US" sz="18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People who can help provide formal training: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900" u="sng">
              <a:solidFill>
                <a:schemeClr val="dk1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64" name="Google Shape;164;g3f943df351b_0_45"/>
          <p:cNvSpPr txBox="1"/>
          <p:nvPr/>
        </p:nvSpPr>
        <p:spPr>
          <a:xfrm>
            <a:off x="321655" y="220150"/>
            <a:ext cx="1004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Professional Development</a:t>
            </a:r>
            <a:endParaRPr sz="4200">
              <a:solidFill>
                <a:schemeClr val="dk1"/>
              </a:solidFill>
            </a:endParaRPr>
          </a:p>
        </p:txBody>
      </p:sp>
      <p:graphicFrame>
        <p:nvGraphicFramePr>
          <p:cNvPr id="165" name="Google Shape;165;g3f943df351b_0_45"/>
          <p:cNvGraphicFramePr/>
          <p:nvPr/>
        </p:nvGraphicFramePr>
        <p:xfrm>
          <a:off x="506513" y="2755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{3E56CC15-8F52-4103-AB71-ABED9200A657}</a:tableStyleId>
              </a:tblPr>
              <a:tblGrid>
                <a:gridCol w="2566200"/>
                <a:gridCol w="4609075"/>
                <a:gridCol w="2802550"/>
              </a:tblGrid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Matthew Mason 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matthew.mason.9@us.af.mil</a:t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Statewide, HAFB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Janet Seachris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janet.seachris@us.af.mil</a:t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Statewide, HAFB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Francesca Suarez 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fsuarez@dsdmail.net</a:t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Military Support Team in Davis School District. 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Michael Miller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mmmiller@utah.gov</a:t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UDVMA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Kayle Smith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kaylesmith@utah.gov</a:t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UDVMA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Juliann Bernhard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juliann.bernhard.naf@army.mil </a:t>
                      </a:r>
                      <a:endParaRPr sz="1100" u="sng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Arm, Dugway, Tooele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Alicia Tullis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atullis@tooeleschools.org   </a:t>
                      </a:r>
                      <a:endParaRPr sz="1100" u="sng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MST Tooele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Patricia Dominguez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dominguezp@ogdensd.org </a:t>
                      </a:r>
                      <a:endParaRPr sz="1100" u="sng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Ogden School District Military Support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Larissa Archuleta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laarchuleta@wsd.net</a:t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Weber School District Military Support 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Colleen Russell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sng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corussell1@wsd.net</a:t>
                      </a:r>
                      <a:endParaRPr sz="11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Weber School District Military Support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0" marB="0" marR="25400" marL="25400" anchor="b">
                    <a:lnL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943df351b_0_54"/>
          <p:cNvSpPr txBox="1"/>
          <p:nvPr/>
        </p:nvSpPr>
        <p:spPr>
          <a:xfrm>
            <a:off x="423025" y="1193800"/>
            <a:ext cx="9692700" cy="43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Schools are encouraged to establish a small team if possible that meets periodically to discuss ways to support military-connected students and families. This team may be an existing committee (such as a behavior, counseling, school climate, or family engagement team) rather than creating a new committee.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Suggested Team Members</a:t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Include individuals who are most involved in supporting students, such as: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Purple Star School Point of Contact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Administrator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School counselor or social worker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Teacher representative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Parent of a military-connected student (when available)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 representative (optional)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 School Liaison or community partner (as available)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900" u="sng">
              <a:solidFill>
                <a:schemeClr val="dk1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71" name="Google Shape;171;g3f943df351b_0_54"/>
          <p:cNvSpPr txBox="1"/>
          <p:nvPr/>
        </p:nvSpPr>
        <p:spPr>
          <a:xfrm>
            <a:off x="321650" y="220150"/>
            <a:ext cx="10274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Military-Connected Student Support Team</a:t>
            </a: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(optional)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943df351b_0_60"/>
          <p:cNvSpPr txBox="1"/>
          <p:nvPr/>
        </p:nvSpPr>
        <p:spPr>
          <a:xfrm>
            <a:off x="423025" y="1304275"/>
            <a:ext cx="9692700" cy="43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Responsibilities</a:t>
            </a:r>
            <a:endParaRPr b="1"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team should: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Identify military-connected students and consider ways to support successful school transitions.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Review school practices and identify opportunities to improve support for military-connected students and families.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Coordinate activities such as Month of the Military Child or Veterans Day recognition.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Share available military and community resources with students, families, and staff.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Encourage staff awareness of the unique experiences of military-connected students.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Help maintain the school's Purple Star designation.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Meetings</a:t>
            </a:r>
            <a:endParaRPr b="1"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Meet </a:t>
            </a:r>
            <a:r>
              <a:rPr b="1"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at least twice each school year</a:t>
            </a: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(or as needed).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Meetings may include: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Discussing student needs or transition supports.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Planning school recognition events.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Reviewing available resources.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Identifying one or two goals for the coming year.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900" u="sng">
              <a:solidFill>
                <a:schemeClr val="dk1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77" name="Google Shape;177;g3f943df351b_0_60"/>
          <p:cNvSpPr txBox="1"/>
          <p:nvPr/>
        </p:nvSpPr>
        <p:spPr>
          <a:xfrm>
            <a:off x="321650" y="159875"/>
            <a:ext cx="102744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Military-Connected Student Support Team</a:t>
            </a: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(optional) cont.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943df351b_0_65"/>
          <p:cNvSpPr txBox="1"/>
          <p:nvPr/>
        </p:nvSpPr>
        <p:spPr>
          <a:xfrm>
            <a:off x="392900" y="969600"/>
            <a:ext cx="9692700" cy="45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Community Partnerships</a:t>
            </a:r>
            <a:endParaRPr b="1"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When available, schools are encouraged to collaborate with: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 School Liaisons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Utah Department of Veterans &amp; Military Affairs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 Child Education Coalition (MCEC)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Blue Star Families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Local military installations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Veteran Service Organizations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Community organizations that support military families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Resources</a:t>
            </a:r>
            <a:endParaRPr b="1"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Provide staff and families with access to state and national military family resources, including: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 Interstate Children's Compact Commission (MIC3)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 Child Education Coalition (MCEC)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 OneSource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Utah Military Interstate Children's Compact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Utah Department of Veterans &amp; Military Affairs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Utah Parent Center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SafeUT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Char char="●"/>
            </a:pP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 School Liaison Program                                                                                                     Rvsd. 7/22/26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900" u="sng">
              <a:solidFill>
                <a:schemeClr val="dk1"/>
              </a:solidFill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83" name="Google Shape;183;g3f943df351b_0_65"/>
          <p:cNvSpPr txBox="1"/>
          <p:nvPr/>
        </p:nvSpPr>
        <p:spPr>
          <a:xfrm>
            <a:off x="301575" y="0"/>
            <a:ext cx="102744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Military-Connected Student Support Team</a:t>
            </a: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(optional) cont.</a:t>
            </a:r>
            <a:endParaRPr sz="3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eea5fbed6e_0_3"/>
          <p:cNvSpPr txBox="1"/>
          <p:nvPr/>
        </p:nvSpPr>
        <p:spPr>
          <a:xfrm>
            <a:off x="457725" y="1181875"/>
            <a:ext cx="10116900" cy="46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The Utah Purple Star Schools Program is a designation for Utah schools that excel in protecting the educational needs of students and families who are military-connected.  This includes annual new school application opportunities and annual verification for existing schools.</a:t>
            </a:r>
            <a:endParaRPr sz="1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 Light"/>
              <a:buChar char="●"/>
            </a:pPr>
            <a:r>
              <a:rPr lang="en-US" sz="1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Military-connected children move 6-9 times during their k-12 education (3x more than their civilian peers.)</a:t>
            </a:r>
            <a:endParaRPr sz="1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 Light"/>
              <a:buChar char="●"/>
            </a:pPr>
            <a:r>
              <a:rPr lang="en-US" sz="1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Most of our military families in Utah don’t live on military bases.  </a:t>
            </a:r>
            <a:endParaRPr sz="1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 Light"/>
              <a:buChar char="●"/>
            </a:pPr>
            <a:r>
              <a:rPr lang="en-US" sz="1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National Guard or Reserve families also face challenges when deployed.</a:t>
            </a:r>
            <a:endParaRPr sz="1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 Light"/>
              <a:buChar char="●"/>
            </a:pPr>
            <a:r>
              <a:rPr lang="en-US" sz="1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Currently, Utah does not have a statewide military student identifier, meaning many schools have no way of knowing which students are military-connected. Federal guidance specifically recommends collecting separate identifiers for:  Active Duty families, National Guard families and Reserve families</a:t>
            </a:r>
            <a:endParaRPr sz="19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 Light"/>
              <a:buChar char="●"/>
            </a:pPr>
            <a:r>
              <a:rPr lang="en-US" sz="1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Purple Star Schools supply resources and practices to support these students, </a:t>
            </a:r>
            <a:r>
              <a:rPr lang="en-US" sz="1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ultimately </a:t>
            </a:r>
            <a:r>
              <a:rPr lang="en-US" sz="19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supporting the entire school culture.</a:t>
            </a:r>
            <a:endParaRPr sz="28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7" name="Google Shape;87;g3eea5fbed6e_0_3"/>
          <p:cNvSpPr txBox="1"/>
          <p:nvPr/>
        </p:nvSpPr>
        <p:spPr>
          <a:xfrm>
            <a:off x="281480" y="323425"/>
            <a:ext cx="1004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Utah Purple Star Schools Program</a:t>
            </a:r>
            <a:endParaRPr sz="4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 of the United States showing Purple Star School Programs. " id="92" name="Google Shape;9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200" y="0"/>
            <a:ext cx="9780299" cy="652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eb8d456df7_0_13"/>
          <p:cNvSpPr txBox="1"/>
          <p:nvPr/>
        </p:nvSpPr>
        <p:spPr>
          <a:xfrm>
            <a:off x="457725" y="1608000"/>
            <a:ext cx="9692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177 total Purple Star Schools in 2026 SY</a:t>
            </a:r>
            <a:endParaRPr b="1" sz="2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Alpine School District 45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Charter Schools 20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Davis School District 84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Jordan</a:t>
            </a: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School District 1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Ogden School District 5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Tooele School District 1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Weber School District 21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98" name="Google Shape;98;g3eb8d456df7_0_13"/>
          <p:cNvSpPr txBox="1"/>
          <p:nvPr/>
        </p:nvSpPr>
        <p:spPr>
          <a:xfrm>
            <a:off x="281480" y="511400"/>
            <a:ext cx="1004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School Breakdown</a:t>
            </a:r>
            <a:endParaRPr sz="4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eea5fbed6e_0_19"/>
          <p:cNvSpPr txBox="1"/>
          <p:nvPr/>
        </p:nvSpPr>
        <p:spPr>
          <a:xfrm>
            <a:off x="457725" y="1720800"/>
            <a:ext cx="9692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Designated staff point of contact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Web page with parent resources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Annual professional development for all staff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Military event or board resolution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Student-led transition program</a:t>
            </a:r>
            <a:endParaRPr sz="2700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04" name="Google Shape;104;g3eea5fbed6e_0_19"/>
          <p:cNvSpPr txBox="1"/>
          <p:nvPr/>
        </p:nvSpPr>
        <p:spPr>
          <a:xfrm>
            <a:off x="281480" y="511400"/>
            <a:ext cx="1004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New and Existing School Requirements</a:t>
            </a:r>
            <a:endParaRPr sz="4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943df351b_0_0"/>
          <p:cNvSpPr txBox="1"/>
          <p:nvPr/>
        </p:nvSpPr>
        <p:spPr>
          <a:xfrm>
            <a:off x="457725" y="1519950"/>
            <a:ext cx="9692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0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Designated staff point of contact </a:t>
            </a:r>
            <a:r>
              <a:rPr lang="en-US" sz="20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for military students and families who acts as the primary link between a military family and the school;  Must be a  full-time school staff member.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45464F"/>
                </a:solidFill>
                <a:latin typeface="Open Sans"/>
                <a:ea typeface="Open Sans"/>
                <a:cs typeface="Open Sans"/>
                <a:sym typeface="Open Sans"/>
              </a:rPr>
              <a:t>Designate a staff member as a military liaison. The military liaison shall have all the following duties:</a:t>
            </a:r>
            <a:endParaRPr sz="2000">
              <a:solidFill>
                <a:srgbClr val="4546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45464F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rgbClr val="45464F"/>
                </a:solidFill>
                <a:latin typeface="Open Sans"/>
                <a:ea typeface="Open Sans"/>
                <a:cs typeface="Open Sans"/>
                <a:sym typeface="Open Sans"/>
              </a:rPr>
              <a:t>Serve as the point of contact between the public/non-public school and military-connected students and the military-connected students' parents or guardians.</a:t>
            </a:r>
            <a:endParaRPr sz="2000">
              <a:solidFill>
                <a:srgbClr val="4546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5464F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Advise the school administrative team on appropriate supports available to military-connected students</a:t>
            </a:r>
            <a:r>
              <a:rPr lang="en-US" sz="2000">
                <a:solidFill>
                  <a:srgbClr val="45464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>
              <a:solidFill>
                <a:srgbClr val="4546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5464F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rgbClr val="45464F"/>
                </a:solidFill>
                <a:latin typeface="Open Sans"/>
                <a:ea typeface="Open Sans"/>
                <a:cs typeface="Open Sans"/>
                <a:sym typeface="Open Sans"/>
              </a:rPr>
              <a:t>Assist in coordinating school programs relevant to military-connected students.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0" name="Google Shape;110;g3f943df351b_0_0"/>
          <p:cNvSpPr txBox="1"/>
          <p:nvPr/>
        </p:nvSpPr>
        <p:spPr>
          <a:xfrm>
            <a:off x="281480" y="511400"/>
            <a:ext cx="1004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Point of Contact</a:t>
            </a:r>
            <a:endParaRPr sz="4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943df351b_0_5"/>
          <p:cNvSpPr txBox="1"/>
          <p:nvPr/>
        </p:nvSpPr>
        <p:spPr>
          <a:xfrm>
            <a:off x="457725" y="1519950"/>
            <a:ext cx="9692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Website should include: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This site cannot be more than 3 clicks away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Welcome Statement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School Purple Star School Point of Contact - name, email, and phone.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New Student Orientation - first steps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Calendar with Specific Events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Military-connected Tailored Resources- which can be pulled from the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USBE website, MCEC and local area.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Optional -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HAFB School Liaison Office contact information.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Upcoming special dates, Events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	Photos of previous events</a:t>
            </a:r>
            <a:endParaRPr b="1" sz="2000">
              <a:solidFill>
                <a:srgbClr val="231F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16" name="Google Shape;116;g3f943df351b_0_5"/>
          <p:cNvSpPr txBox="1"/>
          <p:nvPr/>
        </p:nvSpPr>
        <p:spPr>
          <a:xfrm>
            <a:off x="281480" y="511400"/>
            <a:ext cx="1004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Website Best Practice</a:t>
            </a:r>
            <a:endParaRPr sz="4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943df351b_0_15"/>
          <p:cNvSpPr txBox="1"/>
          <p:nvPr/>
        </p:nvSpPr>
        <p:spPr>
          <a:xfrm>
            <a:off x="457725" y="1981925"/>
            <a:ext cx="9692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Student-led transition programs should include a student transition team coordinator.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Purpose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establish a structured, student-led program that assists all military-connected students. The program provides peer-to-peer support for: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Newly Enrolled Students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Students experiencing shifts in their peer groups or academic tracks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Students facing parental absence due to military deployments, training, or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      extended active-duty assignments.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2" name="Google Shape;122;g3f943df351b_0_15"/>
          <p:cNvSpPr txBox="1"/>
          <p:nvPr/>
        </p:nvSpPr>
        <p:spPr>
          <a:xfrm>
            <a:off x="281480" y="330625"/>
            <a:ext cx="10045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Student-led Transition and Ongoing Support Team/Program</a:t>
            </a:r>
            <a:endParaRPr sz="3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943df351b_0_10"/>
          <p:cNvSpPr txBox="1"/>
          <p:nvPr/>
        </p:nvSpPr>
        <p:spPr>
          <a:xfrm>
            <a:off x="457725" y="1981925"/>
            <a:ext cx="9692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Key Examples</a:t>
            </a: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rabicPeriod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 Transition and Ongoing Support Program/Team Coordinator (School staff member, PSS Coordinator)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Oversight and delivery. Recruits student leads and helps them deliver an ongoing program.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Collaborates with school staff, parents, and community partners for attendance, new students, student obstacles and challenges, and events. New student orientation, transition and ongoing support checklist packets.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 Leads/Ambassadors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AutoNum type="alphaLcPeriod"/>
            </a:pPr>
            <a:r>
              <a:rPr lang="en-US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Guide new students through their first month of school or during parental separation.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28" name="Google Shape;128;g3f943df351b_0_10"/>
          <p:cNvSpPr txBox="1"/>
          <p:nvPr/>
        </p:nvSpPr>
        <p:spPr>
          <a:xfrm>
            <a:off x="281480" y="330625"/>
            <a:ext cx="10045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Student-led Transition and Ongoing Support Team/Program </a:t>
            </a:r>
            <a:r>
              <a:rPr lang="en-US" sz="3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continued….</a:t>
            </a:r>
            <a:endParaRPr sz="3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USBE Approved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D37D20"/>
      </a:accent1>
      <a:accent2>
        <a:srgbClr val="6C385C"/>
      </a:accent2>
      <a:accent3>
        <a:srgbClr val="DB4478"/>
      </a:accent3>
      <a:accent4>
        <a:srgbClr val="3A7BB6"/>
      </a:accent4>
      <a:accent5>
        <a:srgbClr val="DFE0E0"/>
      </a:accent5>
      <a:accent6>
        <a:srgbClr val="347F7F"/>
      </a:accent6>
      <a:hlink>
        <a:srgbClr val="435DA5"/>
      </a:hlink>
      <a:folHlink>
        <a:srgbClr val="9595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2022-04-29T20:07:28Z</dcterms:created>
  <dc:creator>Fuentes, Barbara</dc:creator>
</cp:coreProperties>
</file>