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 id="2147483668"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embeddedFontLst>
    <p:embeddedFont>
      <p:font typeface="Lato" panose="020F0502020204030203" pitchFamily="34" charset="0"/>
      <p:regular r:id="rId18"/>
    </p:embeddedFont>
    <p:embeddedFont>
      <p:font typeface="Open Sans" panose="020B0606030504020204" pitchFamily="34" charset="0"/>
      <p:regular r:id="rId19"/>
      <p:bold r:id="rId20"/>
      <p:italic r:id="rId21"/>
      <p:boldItalic r:id="rId22"/>
    </p:embeddedFont>
    <p:embeddedFont>
      <p:font typeface="Open Sans SemiBold" panose="020B0706030804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91" y="3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Peters" userId="a9a39a73-96a3-44a8-a5e0-2ae98348c7fb" providerId="ADAL" clId="{3AB41F4B-FE9D-46D5-B666-C715AF35FADF}"/>
    <pc:docChg chg="modSld">
      <pc:chgData name="Becky Peters" userId="a9a39a73-96a3-44a8-a5e0-2ae98348c7fb" providerId="ADAL" clId="{3AB41F4B-FE9D-46D5-B666-C715AF35FADF}" dt="2026-08-27T20:42:16.018" v="1" actId="962"/>
      <pc:docMkLst>
        <pc:docMk/>
      </pc:docMkLst>
      <pc:sldChg chg="modSp mod">
        <pc:chgData name="Becky Peters" userId="a9a39a73-96a3-44a8-a5e0-2ae98348c7fb" providerId="ADAL" clId="{3AB41F4B-FE9D-46D5-B666-C715AF35FADF}" dt="2026-08-27T20:42:16.018" v="1" actId="962"/>
        <pc:sldMkLst>
          <pc:docMk/>
          <pc:sldMk cId="0" sldId="268"/>
        </pc:sldMkLst>
        <pc:picChg chg="mod">
          <ac:chgData name="Becky Peters" userId="a9a39a73-96a3-44a8-a5e0-2ae98348c7fb" providerId="ADAL" clId="{3AB41F4B-FE9D-46D5-B666-C715AF35FADF}" dt="2026-08-27T20:42:16.018" v="1" actId="962"/>
          <ac:picMkLst>
            <pc:docMk/>
            <pc:sldMk cId="0" sldId="268"/>
            <ac:picMk id="19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772cd680c_0_132: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94" name="Google Shape;94;g3f772cd680c_0_132: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772cd680c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772cd680c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772cd680c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772cd680c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f772cd680c_0_152: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17" name="Google Shape;117;g3f772cd680c_0_152: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772cd680c_0_159: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25" name="Google Shape;125;g3f772cd680c_0_159: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772cd680c_0_166: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33" name="Google Shape;133;g3f772cd680c_0_166: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f849106eb9_0_0: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41" name="Google Shape;141;g3f849106eb9_0_0: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772cd680c_0_173: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49" name="Google Shape;149;g3f772cd680c_0_173: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f772cd680c_0_180: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57" name="Google Shape;157;g3f772cd680c_0_180: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f772cd680c_0_187: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65" name="Google Shape;165;g3f772cd680c_0_187:notes"/>
          <p:cNvSpPr>
            <a:spLocks noGrp="1" noRot="1" noChangeAspect="1"/>
          </p:cNvSpPr>
          <p:nvPr>
            <p:ph type="sldImg" idx="2"/>
          </p:nvPr>
        </p:nvSpPr>
        <p:spPr>
          <a:xfrm>
            <a:off x="685800" y="1143000"/>
            <a:ext cx="5486400" cy="308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772cd680c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f772cd680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f772cd680c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f772cd680c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f772cd680c_0_206:notes"/>
          <p:cNvSpPr txBox="1">
            <a:spLocks noGrp="1"/>
          </p:cNvSpPr>
          <p:nvPr>
            <p:ph type="body" idx="1"/>
          </p:nvPr>
        </p:nvSpPr>
        <p:spPr>
          <a:xfrm>
            <a:off x="685800" y="4399845"/>
            <a:ext cx="5486400" cy="360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87" name="Google Shape;187;g3f772cd680c_0_206:notes"/>
          <p:cNvSpPr>
            <a:spLocks noGrp="1" noRot="1" noChangeAspect="1"/>
          </p:cNvSpPr>
          <p:nvPr>
            <p:ph type="sldImg" idx="2"/>
          </p:nvPr>
        </p:nvSpPr>
        <p:spPr>
          <a:xfrm>
            <a:off x="685800" y="1143000"/>
            <a:ext cx="5486400" cy="30876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f772cd680c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3f772cd680c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97" name="Google Shape;197;g3f772cd680c_0_2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type="tx">
  <p:cSld name="TITLE_AND_BODY">
    <p:spTree>
      <p:nvGrpSpPr>
        <p:cNvPr id="1" name="Shape 52"/>
        <p:cNvGrpSpPr/>
        <p:nvPr/>
      </p:nvGrpSpPr>
      <p:grpSpPr>
        <a:xfrm>
          <a:off x="0" y="0"/>
          <a:ext cx="0" cy="0"/>
          <a:chOff x="0" y="0"/>
          <a:chExt cx="0" cy="0"/>
        </a:xfrm>
      </p:grpSpPr>
      <p:sp>
        <p:nvSpPr>
          <p:cNvPr id="53" name="Google Shape;53;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228600" algn="l">
              <a:lnSpc>
                <a:spcPct val="90000"/>
              </a:lnSpc>
              <a:spcBef>
                <a:spcPts val="0"/>
              </a:spcBef>
              <a:spcAft>
                <a:spcPts val="0"/>
              </a:spcAft>
              <a:buClr>
                <a:schemeClr val="dk1"/>
              </a:buClr>
              <a:buSzPts val="2400"/>
              <a:buFont typeface="Open Sans"/>
              <a:buNone/>
              <a:defRPr sz="2400" b="0" i="0" u="none" strike="noStrike" cap="none">
                <a:solidFill>
                  <a:schemeClr val="dk1"/>
                </a:solidFill>
                <a:latin typeface="Open Sans"/>
                <a:ea typeface="Open Sans"/>
                <a:cs typeface="Open Sans"/>
                <a:sym typeface="Open Sans"/>
              </a:defRPr>
            </a:lvl1pPr>
            <a:lvl2pPr marL="914400" marR="0" lvl="1"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2pPr>
            <a:lvl3pPr marL="1371600" marR="0" lvl="2"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3pPr>
            <a:lvl4pPr marL="1828800" marR="0" lvl="3"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4pPr>
            <a:lvl5pPr marL="2286000" marR="0" lvl="4"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5pPr>
            <a:lvl6pPr marL="2743200" marR="0" lvl="5"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6pPr>
            <a:lvl7pPr marL="3200400" marR="0" lvl="6"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7pPr>
            <a:lvl8pPr marL="3657600" marR="0" lvl="7"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8pPr>
            <a:lvl9pPr marL="4114800" marR="0" lvl="8" indent="-381000" algn="l">
              <a:lnSpc>
                <a:spcPct val="90000"/>
              </a:lnSpc>
              <a:spcBef>
                <a:spcPts val="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9pPr>
          </a:lstStyle>
          <a:p>
            <a:endParaRPr/>
          </a:p>
        </p:txBody>
      </p:sp>
      <p:sp>
        <p:nvSpPr>
          <p:cNvPr id="54" name="Google Shape;54;p14"/>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lvl1pPr marL="0" marR="0" lvl="0" indent="0" algn="r">
              <a:lnSpc>
                <a:spcPct val="80000"/>
              </a:lnSpc>
              <a:spcBef>
                <a:spcPts val="0"/>
              </a:spcBef>
              <a:spcAft>
                <a:spcPts val="0"/>
              </a:spcAft>
              <a:buClr>
                <a:schemeClr val="dk1"/>
              </a:buClr>
              <a:buSzPts val="1665"/>
              <a:buFont typeface="Lato"/>
              <a:buNone/>
              <a:defRPr i="0" u="none" strike="noStrike" cap="none">
                <a:solidFill>
                  <a:schemeClr val="dk1"/>
                </a:solidFill>
              </a:defRPr>
            </a:lvl1pPr>
            <a:lvl2pPr marL="0" marR="0" lvl="1" indent="0" algn="r">
              <a:lnSpc>
                <a:spcPct val="80000"/>
              </a:lnSpc>
              <a:spcBef>
                <a:spcPts val="0"/>
              </a:spcBef>
              <a:spcAft>
                <a:spcPts val="0"/>
              </a:spcAft>
              <a:buClr>
                <a:schemeClr val="dk1"/>
              </a:buClr>
              <a:buSzPts val="1665"/>
              <a:buFont typeface="Lato"/>
              <a:buNone/>
              <a:defRPr i="0" u="none" strike="noStrike" cap="none">
                <a:solidFill>
                  <a:schemeClr val="dk1"/>
                </a:solidFill>
              </a:defRPr>
            </a:lvl2pPr>
            <a:lvl3pPr marL="0" marR="0" lvl="2" indent="0" algn="r">
              <a:lnSpc>
                <a:spcPct val="80000"/>
              </a:lnSpc>
              <a:spcBef>
                <a:spcPts val="0"/>
              </a:spcBef>
              <a:spcAft>
                <a:spcPts val="0"/>
              </a:spcAft>
              <a:buClr>
                <a:schemeClr val="dk1"/>
              </a:buClr>
              <a:buSzPts val="1665"/>
              <a:buFont typeface="Lato"/>
              <a:buNone/>
              <a:defRPr i="0" u="none" strike="noStrike" cap="none">
                <a:solidFill>
                  <a:schemeClr val="dk1"/>
                </a:solidFill>
              </a:defRPr>
            </a:lvl3pPr>
            <a:lvl4pPr marL="0" marR="0" lvl="3" indent="0" algn="r">
              <a:lnSpc>
                <a:spcPct val="80000"/>
              </a:lnSpc>
              <a:spcBef>
                <a:spcPts val="0"/>
              </a:spcBef>
              <a:spcAft>
                <a:spcPts val="0"/>
              </a:spcAft>
              <a:buClr>
                <a:schemeClr val="dk1"/>
              </a:buClr>
              <a:buSzPts val="1665"/>
              <a:buFont typeface="Lato"/>
              <a:buNone/>
              <a:defRPr i="0" u="none" strike="noStrike" cap="none">
                <a:solidFill>
                  <a:schemeClr val="dk1"/>
                </a:solidFill>
              </a:defRPr>
            </a:lvl4pPr>
            <a:lvl5pPr marL="0" marR="0" lvl="4" indent="0" algn="r">
              <a:lnSpc>
                <a:spcPct val="80000"/>
              </a:lnSpc>
              <a:spcBef>
                <a:spcPts val="0"/>
              </a:spcBef>
              <a:spcAft>
                <a:spcPts val="0"/>
              </a:spcAft>
              <a:buClr>
                <a:schemeClr val="dk1"/>
              </a:buClr>
              <a:buSzPts val="1665"/>
              <a:buFont typeface="Lato"/>
              <a:buNone/>
              <a:defRPr i="0" u="none" strike="noStrike" cap="none">
                <a:solidFill>
                  <a:schemeClr val="dk1"/>
                </a:solidFill>
              </a:defRPr>
            </a:lvl5pPr>
            <a:lvl6pPr marL="0" marR="0" lvl="5" indent="0" algn="r">
              <a:lnSpc>
                <a:spcPct val="80000"/>
              </a:lnSpc>
              <a:spcBef>
                <a:spcPts val="0"/>
              </a:spcBef>
              <a:spcAft>
                <a:spcPts val="0"/>
              </a:spcAft>
              <a:buClr>
                <a:schemeClr val="dk1"/>
              </a:buClr>
              <a:buSzPts val="1665"/>
              <a:buFont typeface="Lato"/>
              <a:buNone/>
              <a:defRPr i="0" u="none" strike="noStrike" cap="none">
                <a:solidFill>
                  <a:schemeClr val="dk1"/>
                </a:solidFill>
              </a:defRPr>
            </a:lvl6pPr>
            <a:lvl7pPr marL="0" marR="0" lvl="6" indent="0" algn="r">
              <a:lnSpc>
                <a:spcPct val="80000"/>
              </a:lnSpc>
              <a:spcBef>
                <a:spcPts val="0"/>
              </a:spcBef>
              <a:spcAft>
                <a:spcPts val="0"/>
              </a:spcAft>
              <a:buClr>
                <a:schemeClr val="dk1"/>
              </a:buClr>
              <a:buSzPts val="1665"/>
              <a:buFont typeface="Lato"/>
              <a:buNone/>
              <a:defRPr i="0" u="none" strike="noStrike" cap="none">
                <a:solidFill>
                  <a:schemeClr val="dk1"/>
                </a:solidFill>
              </a:defRPr>
            </a:lvl7pPr>
            <a:lvl8pPr marL="0" marR="0" lvl="7" indent="0" algn="r">
              <a:lnSpc>
                <a:spcPct val="80000"/>
              </a:lnSpc>
              <a:spcBef>
                <a:spcPts val="0"/>
              </a:spcBef>
              <a:spcAft>
                <a:spcPts val="0"/>
              </a:spcAft>
              <a:buClr>
                <a:schemeClr val="dk1"/>
              </a:buClr>
              <a:buSzPts val="1665"/>
              <a:buFont typeface="Lato"/>
              <a:buNone/>
              <a:defRPr i="0" u="none" strike="noStrike" cap="none">
                <a:solidFill>
                  <a:schemeClr val="dk1"/>
                </a:solidFill>
              </a:defRPr>
            </a:lvl8pPr>
            <a:lvl9pPr marL="0" marR="0" lvl="8" indent="0" algn="r">
              <a:lnSpc>
                <a:spcPct val="80000"/>
              </a:lnSpc>
              <a:spcBef>
                <a:spcPts val="0"/>
              </a:spcBef>
              <a:spcAft>
                <a:spcPts val="0"/>
              </a:spcAft>
              <a:buClr>
                <a:schemeClr val="dk1"/>
              </a:buClr>
              <a:buSzPts val="1665"/>
              <a:buFont typeface="Lato"/>
              <a:buNone/>
              <a:defRPr i="0" u="none" strike="noStrike" cap="none">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
        <p:nvSpPr>
          <p:cNvPr id="55" name="Google Shape;55;p14"/>
          <p:cNvSpPr txBox="1">
            <a:spLocks noGrp="1"/>
          </p:cNvSpPr>
          <p:nvPr>
            <p:ph type="title"/>
          </p:nvPr>
        </p:nvSpPr>
        <p:spPr>
          <a:xfrm>
            <a:off x="271463" y="442913"/>
            <a:ext cx="9144000" cy="4572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lt1"/>
              </a:buClr>
              <a:buSzPts val="3600"/>
              <a:buFont typeface="Open Sans ExtraBold"/>
              <a:buNone/>
              <a:defRPr sz="3600" b="1"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3600"/>
              <a:buFont typeface="Open Sans"/>
              <a:buNone/>
              <a:defRPr sz="3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Bullets, &amp; Portrait Image Right">
  <p:cSld name="Title, Bullets, &amp; Portrait Image Right">
    <p:spTree>
      <p:nvGrpSpPr>
        <p:cNvPr id="1" name="Shape 56"/>
        <p:cNvGrpSpPr/>
        <p:nvPr/>
      </p:nvGrpSpPr>
      <p:grpSpPr>
        <a:xfrm>
          <a:off x="0" y="0"/>
          <a:ext cx="0" cy="0"/>
          <a:chOff x="0" y="0"/>
          <a:chExt cx="0" cy="0"/>
        </a:xfrm>
      </p:grpSpPr>
      <p:sp>
        <p:nvSpPr>
          <p:cNvPr id="57" name="Google Shape;57;p15"/>
          <p:cNvSpPr>
            <a:spLocks noGrp="1"/>
          </p:cNvSpPr>
          <p:nvPr>
            <p:ph type="pic" idx="2"/>
          </p:nvPr>
        </p:nvSpPr>
        <p:spPr>
          <a:xfrm>
            <a:off x="6244194" y="857250"/>
            <a:ext cx="2469600" cy="3704100"/>
          </a:xfrm>
          <a:prstGeom prst="rect">
            <a:avLst/>
          </a:prstGeom>
          <a:noFill/>
          <a:ln>
            <a:noFill/>
          </a:ln>
        </p:spPr>
      </p:sp>
      <p:sp>
        <p:nvSpPr>
          <p:cNvPr id="58" name="Google Shape;58;p15"/>
          <p:cNvSpPr txBox="1">
            <a:spLocks noGrp="1"/>
          </p:cNvSpPr>
          <p:nvPr>
            <p:ph type="title"/>
          </p:nvPr>
        </p:nvSpPr>
        <p:spPr>
          <a:xfrm>
            <a:off x="326452" y="466069"/>
            <a:ext cx="8283300" cy="449700"/>
          </a:xfrm>
          <a:prstGeom prst="rect">
            <a:avLst/>
          </a:prstGeom>
          <a:noFill/>
          <a:ln>
            <a:noFill/>
          </a:ln>
        </p:spPr>
        <p:txBody>
          <a:bodyPr spcFirstLastPara="1" wrap="square" lIns="0" tIns="45700" rIns="0" bIns="45700" anchor="ctr" anchorCtr="0">
            <a:noAutofit/>
          </a:bodyPr>
          <a:lstStyle>
            <a:lvl1pPr marR="0" lvl="0" algn="l">
              <a:lnSpc>
                <a:spcPct val="90000"/>
              </a:lnSpc>
              <a:spcBef>
                <a:spcPts val="0"/>
              </a:spcBef>
              <a:spcAft>
                <a:spcPts val="0"/>
              </a:spcAft>
              <a:buClr>
                <a:schemeClr val="dk1"/>
              </a:buClr>
              <a:buSzPts val="3600"/>
              <a:buFont typeface="Open Sans"/>
              <a:buNone/>
              <a:defRPr sz="3600" b="1"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Clr>
                <a:schemeClr val="dk1"/>
              </a:buClr>
              <a:buSzPts val="3600"/>
              <a:buFont typeface="Open Sans"/>
              <a:buNone/>
              <a:defRPr sz="3600" i="0" u="none" strike="noStrike" cap="none">
                <a:solidFill>
                  <a:schemeClr val="dk1"/>
                </a:solidFill>
                <a:latin typeface="Open Sans"/>
                <a:ea typeface="Open Sans"/>
                <a:cs typeface="Open Sans"/>
                <a:sym typeface="Open Sans"/>
              </a:defRPr>
            </a:lvl9pPr>
          </a:lstStyle>
          <a:p>
            <a:endParaRPr/>
          </a:p>
        </p:txBody>
      </p:sp>
      <p:sp>
        <p:nvSpPr>
          <p:cNvPr id="59" name="Google Shape;59;p15"/>
          <p:cNvSpPr txBox="1">
            <a:spLocks noGrp="1"/>
          </p:cNvSpPr>
          <p:nvPr>
            <p:ph type="body" idx="1"/>
          </p:nvPr>
        </p:nvSpPr>
        <p:spPr>
          <a:xfrm>
            <a:off x="430302" y="857995"/>
            <a:ext cx="3965400" cy="3704700"/>
          </a:xfrm>
          <a:prstGeom prst="rect">
            <a:avLst/>
          </a:prstGeom>
          <a:noFill/>
          <a:ln>
            <a:noFill/>
          </a:ln>
        </p:spPr>
        <p:txBody>
          <a:bodyPr spcFirstLastPara="1" wrap="square" lIns="45700" tIns="45700" rIns="91425" bIns="45700" anchor="t" anchorCtr="0">
            <a:noAutofit/>
          </a:bodyPr>
          <a:lstStyle>
            <a:lvl1pPr marL="457200" marR="0" lvl="0" indent="-342900" algn="l">
              <a:lnSpc>
                <a:spcPct val="90000"/>
              </a:lnSpc>
              <a:spcBef>
                <a:spcPts val="900"/>
              </a:spcBef>
              <a:spcAft>
                <a:spcPts val="0"/>
              </a:spcAft>
              <a:buClr>
                <a:schemeClr val="accent5"/>
              </a:buClr>
              <a:buSzPts val="1800"/>
              <a:buFont typeface="Open Sans"/>
              <a:buChar char="•"/>
              <a:defRPr sz="1800" i="0" u="none" strike="noStrike" cap="none">
                <a:solidFill>
                  <a:schemeClr val="accent5"/>
                </a:solidFill>
                <a:latin typeface="Open Sans"/>
                <a:ea typeface="Open Sans"/>
                <a:cs typeface="Open Sans"/>
                <a:sym typeface="Open Sans"/>
              </a:defRPr>
            </a:lvl1pPr>
            <a:lvl2pPr marL="914400" marR="0" lvl="1" indent="-330200" algn="l">
              <a:lnSpc>
                <a:spcPct val="90000"/>
              </a:lnSpc>
              <a:spcBef>
                <a:spcPts val="100"/>
              </a:spcBef>
              <a:spcAft>
                <a:spcPts val="0"/>
              </a:spcAft>
              <a:buClr>
                <a:schemeClr val="accent5"/>
              </a:buClr>
              <a:buSzPts val="1600"/>
              <a:buFont typeface="Open Sans"/>
              <a:buChar char="•"/>
              <a:defRPr sz="1600" i="0" u="none" strike="noStrike" cap="none">
                <a:solidFill>
                  <a:schemeClr val="accent5"/>
                </a:solidFill>
                <a:latin typeface="Open Sans"/>
                <a:ea typeface="Open Sans"/>
                <a:cs typeface="Open Sans"/>
                <a:sym typeface="Open Sans"/>
              </a:defRPr>
            </a:lvl2pPr>
            <a:lvl3pPr marL="1371600" marR="0" lvl="2" indent="-317500" algn="l">
              <a:lnSpc>
                <a:spcPct val="90000"/>
              </a:lnSpc>
              <a:spcBef>
                <a:spcPts val="100"/>
              </a:spcBef>
              <a:spcAft>
                <a:spcPts val="0"/>
              </a:spcAft>
              <a:buClr>
                <a:schemeClr val="accent5"/>
              </a:buClr>
              <a:buSzPts val="1400"/>
              <a:buFont typeface="Open Sans"/>
              <a:buChar char="‒"/>
              <a:defRPr sz="1400" i="0" u="none" strike="noStrike" cap="none">
                <a:solidFill>
                  <a:schemeClr val="accent5"/>
                </a:solidFill>
                <a:latin typeface="Open Sans"/>
                <a:ea typeface="Open Sans"/>
                <a:cs typeface="Open Sans"/>
                <a:sym typeface="Open Sans"/>
              </a:defRPr>
            </a:lvl3pPr>
            <a:lvl4pPr marL="1828800" marR="0" lvl="3" indent="-285750" algn="l">
              <a:lnSpc>
                <a:spcPct val="90000"/>
              </a:lnSpc>
              <a:spcBef>
                <a:spcPts val="100"/>
              </a:spcBef>
              <a:spcAft>
                <a:spcPts val="0"/>
              </a:spcAft>
              <a:buClr>
                <a:schemeClr val="accent5"/>
              </a:buClr>
              <a:buSzPts val="900"/>
              <a:buFont typeface="Open Sans"/>
              <a:buChar char="‒"/>
              <a:defRPr sz="900" i="0" u="none" strike="noStrike" cap="none">
                <a:solidFill>
                  <a:schemeClr val="accent5"/>
                </a:solidFill>
                <a:latin typeface="Open Sans"/>
                <a:ea typeface="Open Sans"/>
                <a:cs typeface="Open Sans"/>
                <a:sym typeface="Open Sans"/>
              </a:defRPr>
            </a:lvl4pPr>
            <a:lvl5pPr marL="2286000" marR="0" lvl="4" indent="-285750" algn="l">
              <a:lnSpc>
                <a:spcPct val="90000"/>
              </a:lnSpc>
              <a:spcBef>
                <a:spcPts val="100"/>
              </a:spcBef>
              <a:spcAft>
                <a:spcPts val="0"/>
              </a:spcAft>
              <a:buClr>
                <a:schemeClr val="accent5"/>
              </a:buClr>
              <a:buSzPts val="900"/>
              <a:buFont typeface="Open Sans"/>
              <a:buChar char="‒"/>
              <a:defRPr sz="900" i="0" u="none" strike="noStrike" cap="none">
                <a:solidFill>
                  <a:schemeClr val="accent5"/>
                </a:solidFill>
                <a:latin typeface="Open Sans"/>
                <a:ea typeface="Open Sans"/>
                <a:cs typeface="Open Sans"/>
                <a:sym typeface="Open Sans"/>
              </a:defRPr>
            </a:lvl5pPr>
            <a:lvl6pPr marL="2743200" marR="0" lvl="5" indent="-314325" algn="l">
              <a:lnSpc>
                <a:spcPct val="90000"/>
              </a:lnSpc>
              <a:spcBef>
                <a:spcPts val="375"/>
              </a:spcBef>
              <a:spcAft>
                <a:spcPts val="0"/>
              </a:spcAft>
              <a:buClr>
                <a:schemeClr val="dk1"/>
              </a:buClr>
              <a:buSzPts val="1350"/>
              <a:buFont typeface="Open Sans"/>
              <a:buChar char="•"/>
              <a:defRPr sz="1350" i="0" u="none" strike="noStrike" cap="none">
                <a:solidFill>
                  <a:schemeClr val="dk1"/>
                </a:solidFill>
                <a:latin typeface="Open Sans"/>
                <a:ea typeface="Open Sans"/>
                <a:cs typeface="Open Sans"/>
                <a:sym typeface="Open Sans"/>
              </a:defRPr>
            </a:lvl6pPr>
            <a:lvl7pPr marL="3200400" marR="0" lvl="6" indent="-314325" algn="l">
              <a:lnSpc>
                <a:spcPct val="90000"/>
              </a:lnSpc>
              <a:spcBef>
                <a:spcPts val="375"/>
              </a:spcBef>
              <a:spcAft>
                <a:spcPts val="0"/>
              </a:spcAft>
              <a:buClr>
                <a:schemeClr val="dk1"/>
              </a:buClr>
              <a:buSzPts val="1350"/>
              <a:buFont typeface="Open Sans"/>
              <a:buChar char="•"/>
              <a:defRPr sz="1350" i="0" u="none" strike="noStrike" cap="none">
                <a:solidFill>
                  <a:schemeClr val="dk1"/>
                </a:solidFill>
                <a:latin typeface="Open Sans"/>
                <a:ea typeface="Open Sans"/>
                <a:cs typeface="Open Sans"/>
                <a:sym typeface="Open Sans"/>
              </a:defRPr>
            </a:lvl7pPr>
            <a:lvl8pPr marL="3657600" marR="0" lvl="7" indent="-314325" algn="l">
              <a:lnSpc>
                <a:spcPct val="90000"/>
              </a:lnSpc>
              <a:spcBef>
                <a:spcPts val="375"/>
              </a:spcBef>
              <a:spcAft>
                <a:spcPts val="0"/>
              </a:spcAft>
              <a:buClr>
                <a:schemeClr val="dk1"/>
              </a:buClr>
              <a:buSzPts val="1350"/>
              <a:buFont typeface="Open Sans"/>
              <a:buChar char="•"/>
              <a:defRPr sz="1350" i="0" u="none" strike="noStrike" cap="none">
                <a:solidFill>
                  <a:schemeClr val="dk1"/>
                </a:solidFill>
                <a:latin typeface="Open Sans"/>
                <a:ea typeface="Open Sans"/>
                <a:cs typeface="Open Sans"/>
                <a:sym typeface="Open Sans"/>
              </a:defRPr>
            </a:lvl8pPr>
            <a:lvl9pPr marL="4114800" marR="0" lvl="8" indent="-314325" algn="l">
              <a:lnSpc>
                <a:spcPct val="90000"/>
              </a:lnSpc>
              <a:spcBef>
                <a:spcPts val="375"/>
              </a:spcBef>
              <a:spcAft>
                <a:spcPts val="0"/>
              </a:spcAft>
              <a:buClr>
                <a:schemeClr val="dk1"/>
              </a:buClr>
              <a:buSzPts val="1350"/>
              <a:buFont typeface="Open Sans"/>
              <a:buChar char="•"/>
              <a:defRPr sz="1350" i="0" u="none" strike="noStrike" cap="none">
                <a:solidFill>
                  <a:schemeClr val="dk1"/>
                </a:solidFill>
                <a:latin typeface="Open Sans"/>
                <a:ea typeface="Open Sans"/>
                <a:cs typeface="Open Sans"/>
                <a:sym typeface="Open Sans"/>
              </a:defRPr>
            </a:lvl9pPr>
          </a:lstStyle>
          <a:p>
            <a:endParaRPr/>
          </a:p>
        </p:txBody>
      </p:sp>
      <p:sp>
        <p:nvSpPr>
          <p:cNvPr id="60" name="Google Shape;60;p15"/>
          <p:cNvSpPr txBox="1">
            <a:spLocks noGrp="1"/>
          </p:cNvSpPr>
          <p:nvPr>
            <p:ph type="sldNum" idx="12"/>
          </p:nvPr>
        </p:nvSpPr>
        <p:spPr>
          <a:xfrm>
            <a:off x="0" y="4749900"/>
            <a:ext cx="535200" cy="393600"/>
          </a:xfrm>
          <a:prstGeom prst="rect">
            <a:avLst/>
          </a:prstGeom>
        </p:spPr>
        <p:txBody>
          <a:bodyPr spcFirstLastPara="1" wrap="square" lIns="91425" tIns="91425" rIns="91425" bIns="91425" anchor="t" anchorCtr="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9663" y="224906"/>
            <a:ext cx="7886700" cy="9942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3600"/>
              <a:buFont typeface="Open Sans"/>
              <a:buNone/>
              <a:defRPr sz="3600" b="1"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3600"/>
              <a:buFont typeface="Open Sans"/>
              <a:buNone/>
              <a:defRPr sz="3600" b="1" i="0" u="none" strike="noStrike" cap="none">
                <a:solidFill>
                  <a:srgbClr val="000000"/>
                </a:solidFill>
                <a:latin typeface="Open Sans"/>
                <a:ea typeface="Open Sans"/>
                <a:cs typeface="Open Sans"/>
                <a:sym typeface="Open Sans"/>
              </a:defRPr>
            </a:lvl9pPr>
          </a:lstStyle>
          <a:p>
            <a:endParaRPr/>
          </a:p>
        </p:txBody>
      </p:sp>
      <p:sp>
        <p:nvSpPr>
          <p:cNvPr id="63" name="Google Shape;63;p16"/>
          <p:cNvSpPr txBox="1">
            <a:spLocks noGrp="1"/>
          </p:cNvSpPr>
          <p:nvPr>
            <p:ph type="body" idx="1"/>
          </p:nvPr>
        </p:nvSpPr>
        <p:spPr>
          <a:xfrm>
            <a:off x="571500" y="1135419"/>
            <a:ext cx="7886700" cy="32634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Open Sans"/>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90000"/>
              </a:lnSpc>
              <a:spcBef>
                <a:spcPts val="50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90000"/>
              </a:lnSpc>
              <a:spcBef>
                <a:spcPts val="5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3pPr>
            <a:lvl4pPr marL="1828800" marR="0" lvl="3"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4pPr>
            <a:lvl5pPr marL="2286000" marR="0" lvl="4"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5pPr>
            <a:lvl6pPr marL="2743200" marR="0" lvl="5"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6pPr>
            <a:lvl7pPr marL="3200400" marR="0" lvl="6"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7pPr>
            <a:lvl8pPr marL="3657600" marR="0" lvl="7"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8pPr>
            <a:lvl9pPr marL="4114800" marR="0" lvl="8"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
        <p:nvSpPr>
          <p:cNvPr id="64" name="Google Shape;64;p16"/>
          <p:cNvSpPr txBox="1">
            <a:spLocks noGrp="1"/>
          </p:cNvSpPr>
          <p:nvPr>
            <p:ph type="sldNum" idx="12"/>
          </p:nvPr>
        </p:nvSpPr>
        <p:spPr>
          <a:xfrm>
            <a:off x="0" y="4753850"/>
            <a:ext cx="571500" cy="3636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1pPr>
            <a:lvl2pPr marL="0" marR="0" lvl="1"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2pPr>
            <a:lvl3pPr marL="0" marR="0" lvl="2"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3pPr>
            <a:lvl4pPr marL="0" marR="0" lvl="3"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4pPr>
            <a:lvl5pPr marL="0" marR="0" lvl="4"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5pPr>
            <a:lvl6pPr marL="0" marR="0" lvl="5"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6pPr>
            <a:lvl7pPr marL="0" marR="0" lvl="6"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7pPr>
            <a:lvl8pPr marL="0" marR="0" lvl="7"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8pPr>
            <a:lvl9pPr marL="0" marR="0" lvl="8" indent="0" algn="r">
              <a:lnSpc>
                <a:spcPct val="100000"/>
              </a:lnSpc>
              <a:spcBef>
                <a:spcPts val="0"/>
              </a:spcBef>
              <a:spcAft>
                <a:spcPts val="0"/>
              </a:spcAft>
              <a:buClr>
                <a:srgbClr val="000000"/>
              </a:buClr>
              <a:buSzPts val="1200"/>
              <a:buFont typeface="Arial"/>
              <a:buNone/>
              <a:defRPr sz="1200" i="0" u="none" strike="noStrike" cap="none">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5"/>
        <p:cNvGrpSpPr/>
        <p:nvPr/>
      </p:nvGrpSpPr>
      <p:grpSpPr>
        <a:xfrm>
          <a:off x="0" y="0"/>
          <a:ext cx="0" cy="0"/>
          <a:chOff x="0" y="0"/>
          <a:chExt cx="0" cy="0"/>
        </a:xfrm>
      </p:grpSpPr>
      <p:sp>
        <p:nvSpPr>
          <p:cNvPr id="66" name="Google Shape;66;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4800"/>
              <a:buFont typeface="Open Sans"/>
              <a:buChar char="●"/>
              <a:defRPr sz="4800">
                <a:latin typeface="Open Sans"/>
                <a:ea typeface="Open Sans"/>
                <a:cs typeface="Open Sans"/>
                <a:sym typeface="Open Sans"/>
              </a:defRPr>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a:endParaRPr/>
          </a:p>
        </p:txBody>
      </p:sp>
      <p:sp>
        <p:nvSpPr>
          <p:cNvPr id="67" name="Google Shape;67;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Open Sans"/>
              <a:buNone/>
              <a:defRPr sz="2800">
                <a:latin typeface="Open Sans"/>
                <a:ea typeface="Open Sans"/>
                <a:cs typeface="Open Sans"/>
                <a:sym typeface="Open Sans"/>
              </a:defRPr>
            </a:lvl1pPr>
            <a:lvl2pPr lvl="1" algn="ctr">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ctr">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ctr">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ctr">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ctr">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ctr">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ctr">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ctr">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
        <p:nvSpPr>
          <p:cNvPr id="68" name="Google Shape;68;p17"/>
          <p:cNvSpPr txBox="1">
            <a:spLocks noGrp="1"/>
          </p:cNvSpPr>
          <p:nvPr>
            <p:ph type="sldNum" idx="12"/>
          </p:nvPr>
        </p:nvSpPr>
        <p:spPr>
          <a:xfrm>
            <a:off x="0" y="4749900"/>
            <a:ext cx="5664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s of Text">
  <p:cSld name="Two Columns of Text">
    <p:spTree>
      <p:nvGrpSpPr>
        <p:cNvPr id="1" name="Shape 69"/>
        <p:cNvGrpSpPr/>
        <p:nvPr/>
      </p:nvGrpSpPr>
      <p:grpSpPr>
        <a:xfrm>
          <a:off x="0" y="0"/>
          <a:ext cx="0" cy="0"/>
          <a:chOff x="0" y="0"/>
          <a:chExt cx="0" cy="0"/>
        </a:xfrm>
      </p:grpSpPr>
      <p:sp>
        <p:nvSpPr>
          <p:cNvPr id="70" name="Google Shape;70;p18"/>
          <p:cNvSpPr txBox="1">
            <a:spLocks noGrp="1"/>
          </p:cNvSpPr>
          <p:nvPr>
            <p:ph type="body" idx="1"/>
          </p:nvPr>
        </p:nvSpPr>
        <p:spPr>
          <a:xfrm>
            <a:off x="4563320" y="1402323"/>
            <a:ext cx="3950100" cy="32481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rgbClr val="F37321"/>
              </a:buClr>
              <a:buSzPts val="1600"/>
              <a:buFont typeface="Open Sans"/>
              <a:buNone/>
              <a:defRPr sz="1600" b="0" i="0" u="none" strike="noStrike" cap="none">
                <a:solidFill>
                  <a:schemeClr val="dk1"/>
                </a:solidFill>
                <a:latin typeface="Open Sans"/>
                <a:ea typeface="Open Sans"/>
                <a:cs typeface="Open Sans"/>
                <a:sym typeface="Open Sans"/>
              </a:defRPr>
            </a:lvl1pPr>
            <a:lvl2pPr marL="914400" marR="0" lvl="1" indent="-330200" algn="l">
              <a:lnSpc>
                <a:spcPct val="100000"/>
              </a:lnSpc>
              <a:spcBef>
                <a:spcPts val="600"/>
              </a:spcBef>
              <a:spcAft>
                <a:spcPts val="0"/>
              </a:spcAft>
              <a:buClr>
                <a:schemeClr val="lt2"/>
              </a:buClr>
              <a:buSzPts val="1600"/>
              <a:buFont typeface="Open Sans"/>
              <a:buChar char="•"/>
              <a:defRPr sz="1600" b="0" i="0" u="none" strike="noStrike" cap="none">
                <a:solidFill>
                  <a:schemeClr val="dk1"/>
                </a:solidFill>
                <a:latin typeface="Open Sans"/>
                <a:ea typeface="Open Sans"/>
                <a:cs typeface="Open Sans"/>
                <a:sym typeface="Open Sans"/>
              </a:defRPr>
            </a:lvl2pPr>
            <a:lvl3pPr marL="1371600" marR="0" lvl="2" indent="-330200" algn="l">
              <a:lnSpc>
                <a:spcPct val="114000"/>
              </a:lnSpc>
              <a:spcBef>
                <a:spcPts val="600"/>
              </a:spcBef>
              <a:spcAft>
                <a:spcPts val="0"/>
              </a:spcAft>
              <a:buClr>
                <a:srgbClr val="F37321"/>
              </a:buClr>
              <a:buSzPts val="1600"/>
              <a:buFont typeface="Open Sans"/>
              <a:buChar char="•"/>
              <a:defRPr sz="1600" b="0" i="0" u="none" strike="noStrike" cap="none">
                <a:solidFill>
                  <a:schemeClr val="dk1"/>
                </a:solidFill>
                <a:latin typeface="Open Sans"/>
                <a:ea typeface="Open Sans"/>
                <a:cs typeface="Open Sans"/>
                <a:sym typeface="Open Sans"/>
              </a:defRPr>
            </a:lvl3pPr>
            <a:lvl4pPr marL="1828800" marR="0" lvl="3" indent="-330200" algn="l">
              <a:lnSpc>
                <a:spcPct val="100000"/>
              </a:lnSpc>
              <a:spcBef>
                <a:spcPts val="600"/>
              </a:spcBef>
              <a:spcAft>
                <a:spcPts val="0"/>
              </a:spcAft>
              <a:buClr>
                <a:schemeClr val="lt2"/>
              </a:buClr>
              <a:buSzPts val="1600"/>
              <a:buFont typeface="Open Sans"/>
              <a:buChar char="–"/>
              <a:defRPr sz="1600" b="0" i="0" u="none" strike="noStrike" cap="none">
                <a:solidFill>
                  <a:srgbClr val="000000"/>
                </a:solidFill>
                <a:latin typeface="Open Sans"/>
                <a:ea typeface="Open Sans"/>
                <a:cs typeface="Open Sans"/>
                <a:sym typeface="Open Sans"/>
              </a:defRPr>
            </a:lvl4pPr>
            <a:lvl5pPr marL="2286000" marR="0" lvl="4" indent="-228600" algn="l">
              <a:lnSpc>
                <a:spcPct val="100000"/>
              </a:lnSpc>
              <a:spcBef>
                <a:spcPts val="600"/>
              </a:spcBef>
              <a:spcAft>
                <a:spcPts val="0"/>
              </a:spcAft>
              <a:buClr>
                <a:srgbClr val="000000"/>
              </a:buClr>
              <a:buSzPts val="1600"/>
              <a:buFont typeface="Open Sans"/>
              <a:buNone/>
              <a:defRPr sz="1600" b="0" i="0" u="none" strike="noStrike" cap="none">
                <a:solidFill>
                  <a:srgbClr val="000000"/>
                </a:solidFill>
                <a:latin typeface="Open Sans"/>
                <a:ea typeface="Open Sans"/>
                <a:cs typeface="Open Sans"/>
                <a:sym typeface="Open Sans"/>
              </a:defRPr>
            </a:lvl5pPr>
            <a:lvl6pPr marL="2743200" marR="0" lvl="5"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6pPr>
            <a:lvl7pPr marL="3200400" marR="0" lvl="6"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7pPr>
            <a:lvl8pPr marL="3657600" marR="0" lvl="7"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8pPr>
            <a:lvl9pPr marL="4114800" marR="0" lvl="8"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9pPr>
          </a:lstStyle>
          <a:p>
            <a:endParaRPr/>
          </a:p>
        </p:txBody>
      </p:sp>
      <p:sp>
        <p:nvSpPr>
          <p:cNvPr id="71" name="Google Shape;71;p18"/>
          <p:cNvSpPr txBox="1">
            <a:spLocks noGrp="1"/>
          </p:cNvSpPr>
          <p:nvPr>
            <p:ph type="body" idx="2"/>
          </p:nvPr>
        </p:nvSpPr>
        <p:spPr>
          <a:xfrm>
            <a:off x="455458" y="1402322"/>
            <a:ext cx="3950100" cy="32571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rgbClr val="000000"/>
              </a:buClr>
              <a:buSzPts val="1600"/>
              <a:buFont typeface="Open Sans"/>
              <a:buNone/>
              <a:defRPr sz="1600" b="0" i="0" u="none" strike="noStrike" cap="none">
                <a:solidFill>
                  <a:srgbClr val="000000"/>
                </a:solidFill>
                <a:latin typeface="Open Sans"/>
                <a:ea typeface="Open Sans"/>
                <a:cs typeface="Open Sans"/>
                <a:sym typeface="Open Sans"/>
              </a:defRPr>
            </a:lvl1pPr>
            <a:lvl2pPr marL="914400" marR="0" lvl="1" indent="-228600" algn="l">
              <a:lnSpc>
                <a:spcPct val="100000"/>
              </a:lnSpc>
              <a:spcBef>
                <a:spcPts val="600"/>
              </a:spcBef>
              <a:spcAft>
                <a:spcPts val="0"/>
              </a:spcAft>
              <a:buClr>
                <a:srgbClr val="000000"/>
              </a:buClr>
              <a:buSzPts val="1600"/>
              <a:buFont typeface="Open Sans"/>
              <a:buNone/>
              <a:defRPr sz="1600" b="0" i="0" u="none" strike="noStrike" cap="none">
                <a:solidFill>
                  <a:srgbClr val="000000"/>
                </a:solidFill>
                <a:latin typeface="Open Sans"/>
                <a:ea typeface="Open Sans"/>
                <a:cs typeface="Open Sans"/>
                <a:sym typeface="Open Sans"/>
              </a:defRPr>
            </a:lvl2pPr>
            <a:lvl3pPr marL="1371600" marR="0" lvl="2" indent="-330200" algn="l">
              <a:lnSpc>
                <a:spcPct val="100000"/>
              </a:lnSpc>
              <a:spcBef>
                <a:spcPts val="60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3pPr>
            <a:lvl4pPr marL="1828800" marR="0" lvl="3" indent="-228600" algn="l">
              <a:lnSpc>
                <a:spcPct val="100000"/>
              </a:lnSpc>
              <a:spcBef>
                <a:spcPts val="600"/>
              </a:spcBef>
              <a:spcAft>
                <a:spcPts val="0"/>
              </a:spcAft>
              <a:buClr>
                <a:srgbClr val="000000"/>
              </a:buClr>
              <a:buSzPts val="1600"/>
              <a:buFont typeface="Open Sans"/>
              <a:buNone/>
              <a:defRPr sz="1600" b="0" i="0" u="none" strike="noStrike" cap="none">
                <a:solidFill>
                  <a:srgbClr val="000000"/>
                </a:solidFill>
                <a:latin typeface="Open Sans"/>
                <a:ea typeface="Open Sans"/>
                <a:cs typeface="Open Sans"/>
                <a:sym typeface="Open Sans"/>
              </a:defRPr>
            </a:lvl4pPr>
            <a:lvl5pPr marL="2286000" marR="0" lvl="4" indent="-330200" algn="l">
              <a:lnSpc>
                <a:spcPct val="100000"/>
              </a:lnSpc>
              <a:spcBef>
                <a:spcPts val="600"/>
              </a:spcBef>
              <a:spcAft>
                <a:spcPts val="0"/>
              </a:spcAft>
              <a:buClr>
                <a:srgbClr val="000000"/>
              </a:buClr>
              <a:buSzPts val="1600"/>
              <a:buFont typeface="Open Sans"/>
              <a:buChar char="–"/>
              <a:defRPr sz="1600" b="0" i="0" u="none" strike="noStrike" cap="none">
                <a:solidFill>
                  <a:srgbClr val="000000"/>
                </a:solidFill>
                <a:latin typeface="Open Sans"/>
                <a:ea typeface="Open Sans"/>
                <a:cs typeface="Open Sans"/>
                <a:sym typeface="Open Sans"/>
              </a:defRPr>
            </a:lvl5pPr>
            <a:lvl6pPr marL="2743200" marR="0" lvl="5"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6pPr>
            <a:lvl7pPr marL="3200400" marR="0" lvl="6"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7pPr>
            <a:lvl8pPr marL="3657600" marR="0" lvl="7"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8pPr>
            <a:lvl9pPr marL="4114800" marR="0" lvl="8" indent="-228600" algn="l">
              <a:lnSpc>
                <a:spcPct val="100000"/>
              </a:lnSpc>
              <a:spcBef>
                <a:spcPts val="0"/>
              </a:spcBef>
              <a:spcAft>
                <a:spcPts val="0"/>
              </a:spcAft>
              <a:buClr>
                <a:srgbClr val="000000"/>
              </a:buClr>
              <a:buSzPts val="1400"/>
              <a:buFont typeface="Open Sans"/>
              <a:buNone/>
              <a:defRPr sz="1400" b="0" i="0" u="none" strike="noStrike" cap="none">
                <a:solidFill>
                  <a:srgbClr val="000000"/>
                </a:solidFill>
                <a:latin typeface="Open Sans"/>
                <a:ea typeface="Open Sans"/>
                <a:cs typeface="Open Sans"/>
                <a:sym typeface="Open Sans"/>
              </a:defRPr>
            </a:lvl9pPr>
          </a:lstStyle>
          <a:p>
            <a:endParaRPr/>
          </a:p>
        </p:txBody>
      </p:sp>
      <p:sp>
        <p:nvSpPr>
          <p:cNvPr id="72" name="Google Shape;72;p18"/>
          <p:cNvSpPr txBox="1">
            <a:spLocks noGrp="1"/>
          </p:cNvSpPr>
          <p:nvPr>
            <p:ph type="title"/>
          </p:nvPr>
        </p:nvSpPr>
        <p:spPr>
          <a:xfrm>
            <a:off x="258276" y="464747"/>
            <a:ext cx="8315400" cy="538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9pPr>
          </a:lstStyle>
          <a:p>
            <a:endParaRPr/>
          </a:p>
        </p:txBody>
      </p:sp>
      <p:sp>
        <p:nvSpPr>
          <p:cNvPr id="73" name="Google Shape;73;p18"/>
          <p:cNvSpPr txBox="1">
            <a:spLocks noGrp="1"/>
          </p:cNvSpPr>
          <p:nvPr>
            <p:ph type="body" idx="3"/>
          </p:nvPr>
        </p:nvSpPr>
        <p:spPr>
          <a:xfrm>
            <a:off x="474812" y="1040640"/>
            <a:ext cx="3938400" cy="324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1pPr>
            <a:lvl2pPr marL="914400" marR="0" lvl="1"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endParaRPr/>
          </a:p>
        </p:txBody>
      </p:sp>
      <p:sp>
        <p:nvSpPr>
          <p:cNvPr id="74" name="Google Shape;74;p18"/>
          <p:cNvSpPr txBox="1">
            <a:spLocks noGrp="1"/>
          </p:cNvSpPr>
          <p:nvPr>
            <p:ph type="body" idx="4"/>
          </p:nvPr>
        </p:nvSpPr>
        <p:spPr>
          <a:xfrm>
            <a:off x="4561471" y="1038318"/>
            <a:ext cx="3952500" cy="324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1pPr>
            <a:lvl2pPr marL="914400" marR="0" lvl="1"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2pPr>
            <a:lvl3pPr marL="1371600" marR="0" lvl="2"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3pPr>
            <a:lvl4pPr marL="1828800" marR="0" lvl="3"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4pPr>
            <a:lvl5pPr marL="2286000" marR="0" lvl="4"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5pPr>
            <a:lvl6pPr marL="2743200" marR="0" lvl="5"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6pPr>
            <a:lvl7pPr marL="3200400" marR="0" lvl="6"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7pPr>
            <a:lvl8pPr marL="3657600" marR="0" lvl="7"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8pPr>
            <a:lvl9pPr marL="4114800" marR="0" lvl="8" indent="-228600" algn="l">
              <a:lnSpc>
                <a:spcPct val="100000"/>
              </a:lnSpc>
              <a:spcBef>
                <a:spcPts val="0"/>
              </a:spcBef>
              <a:spcAft>
                <a:spcPts val="0"/>
              </a:spcAft>
              <a:buClr>
                <a:schemeClr val="dk1"/>
              </a:buClr>
              <a:buSzPts val="1400"/>
              <a:buFont typeface="Open Sans"/>
              <a:buNone/>
              <a:defRPr sz="1400" b="0" i="0" u="none" strike="noStrike" cap="none">
                <a:solidFill>
                  <a:schemeClr val="dk1"/>
                </a:solidFill>
                <a:latin typeface="Open Sans"/>
                <a:ea typeface="Open Sans"/>
                <a:cs typeface="Open Sans"/>
                <a:sym typeface="Open Sans"/>
              </a:defRPr>
            </a:lvl9pPr>
          </a:lstStyle>
          <a:p>
            <a:endParaRPr/>
          </a:p>
        </p:txBody>
      </p:sp>
      <p:sp>
        <p:nvSpPr>
          <p:cNvPr id="75" name="Google Shape;75;p18"/>
          <p:cNvSpPr txBox="1">
            <a:spLocks noGrp="1"/>
          </p:cNvSpPr>
          <p:nvPr>
            <p:ph type="sldNum" idx="12"/>
          </p:nvPr>
        </p:nvSpPr>
        <p:spPr>
          <a:xfrm>
            <a:off x="2" y="4749900"/>
            <a:ext cx="423600" cy="393600"/>
          </a:xfrm>
          <a:prstGeom prst="rect">
            <a:avLst/>
          </a:prstGeom>
        </p:spPr>
        <p:txBody>
          <a:bodyPr spcFirstLastPara="1" wrap="square" lIns="91425" tIns="91425" rIns="91425" bIns="91425" anchor="t" anchorCtr="0">
            <a:noAutofit/>
          </a:bodyPr>
          <a:lstStyle>
            <a:lvl1pPr lvl="0">
              <a:buNone/>
              <a:defRPr>
                <a:solidFill>
                  <a:schemeClr val="dk1"/>
                </a:solidFill>
                <a:latin typeface="Open Sans"/>
                <a:ea typeface="Open Sans"/>
                <a:cs typeface="Open Sans"/>
                <a:sym typeface="Open Sans"/>
              </a:defRPr>
            </a:lvl1pPr>
            <a:lvl2pPr lvl="1">
              <a:buNone/>
              <a:defRPr>
                <a:solidFill>
                  <a:schemeClr val="dk1"/>
                </a:solidFill>
                <a:latin typeface="Open Sans"/>
                <a:ea typeface="Open Sans"/>
                <a:cs typeface="Open Sans"/>
                <a:sym typeface="Open Sans"/>
              </a:defRPr>
            </a:lvl2pPr>
            <a:lvl3pPr lvl="2">
              <a:buNone/>
              <a:defRPr>
                <a:solidFill>
                  <a:schemeClr val="dk1"/>
                </a:solidFill>
                <a:latin typeface="Open Sans"/>
                <a:ea typeface="Open Sans"/>
                <a:cs typeface="Open Sans"/>
                <a:sym typeface="Open Sans"/>
              </a:defRPr>
            </a:lvl3pPr>
            <a:lvl4pPr lvl="3">
              <a:buNone/>
              <a:defRPr>
                <a:solidFill>
                  <a:schemeClr val="dk1"/>
                </a:solidFill>
                <a:latin typeface="Open Sans"/>
                <a:ea typeface="Open Sans"/>
                <a:cs typeface="Open Sans"/>
                <a:sym typeface="Open Sans"/>
              </a:defRPr>
            </a:lvl4pPr>
            <a:lvl5pPr lvl="4">
              <a:buNone/>
              <a:defRPr>
                <a:solidFill>
                  <a:schemeClr val="dk1"/>
                </a:solidFill>
                <a:latin typeface="Open Sans"/>
                <a:ea typeface="Open Sans"/>
                <a:cs typeface="Open Sans"/>
                <a:sym typeface="Open Sans"/>
              </a:defRPr>
            </a:lvl5pPr>
            <a:lvl6pPr lvl="5">
              <a:buNone/>
              <a:defRPr>
                <a:solidFill>
                  <a:schemeClr val="dk1"/>
                </a:solidFill>
                <a:latin typeface="Open Sans"/>
                <a:ea typeface="Open Sans"/>
                <a:cs typeface="Open Sans"/>
                <a:sym typeface="Open Sans"/>
              </a:defRPr>
            </a:lvl6pPr>
            <a:lvl7pPr lvl="6">
              <a:buNone/>
              <a:defRPr>
                <a:solidFill>
                  <a:schemeClr val="dk1"/>
                </a:solidFill>
                <a:latin typeface="Open Sans"/>
                <a:ea typeface="Open Sans"/>
                <a:cs typeface="Open Sans"/>
                <a:sym typeface="Open Sans"/>
              </a:defRPr>
            </a:lvl7pPr>
            <a:lvl8pPr lvl="7">
              <a:buNone/>
              <a:defRPr>
                <a:solidFill>
                  <a:schemeClr val="dk1"/>
                </a:solidFill>
                <a:latin typeface="Open Sans"/>
                <a:ea typeface="Open Sans"/>
                <a:cs typeface="Open Sans"/>
                <a:sym typeface="Open Sans"/>
              </a:defRPr>
            </a:lvl8pPr>
            <a:lvl9pPr lvl="8">
              <a:buNone/>
              <a:defRPr>
                <a:solidFill>
                  <a:schemeClr val="dk1"/>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Open Sans"/>
              <a:buChar char="●"/>
              <a:defRPr sz="1100">
                <a:latin typeface="Open Sans"/>
                <a:ea typeface="Open Sans"/>
                <a:cs typeface="Open Sans"/>
                <a:sym typeface="Open Sans"/>
              </a:defRPr>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a:endParaRPr/>
          </a:p>
        </p:txBody>
      </p:sp>
      <p:sp>
        <p:nvSpPr>
          <p:cNvPr id="78" name="Google Shape;78;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9" name="Google Shape;79;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chemeClr val="dk1"/>
              </a:buClr>
              <a:buSzPts val="2100"/>
              <a:buChar char="●"/>
              <a:defRPr sz="1100">
                <a:latin typeface="Open Sans"/>
                <a:ea typeface="Open Sans"/>
                <a:cs typeface="Open Sans"/>
                <a:sym typeface="Open Sans"/>
              </a:defRPr>
            </a:lvl1pPr>
            <a:lvl2pPr marL="914400" lvl="1" indent="-342900" algn="l">
              <a:lnSpc>
                <a:spcPct val="90000"/>
              </a:lnSpc>
              <a:spcBef>
                <a:spcPts val="400"/>
              </a:spcBef>
              <a:spcAft>
                <a:spcPts val="0"/>
              </a:spcAft>
              <a:buClr>
                <a:schemeClr val="dk1"/>
              </a:buClr>
              <a:buSzPts val="1800"/>
              <a:buChar char="○"/>
              <a:defRPr sz="1100">
                <a:latin typeface="Open Sans"/>
                <a:ea typeface="Open Sans"/>
                <a:cs typeface="Open Sans"/>
                <a:sym typeface="Open Sans"/>
              </a:defRPr>
            </a:lvl2pPr>
            <a:lvl3pPr marL="1371600" lvl="2" indent="-323850" algn="l">
              <a:lnSpc>
                <a:spcPct val="90000"/>
              </a:lnSpc>
              <a:spcBef>
                <a:spcPts val="400"/>
              </a:spcBef>
              <a:spcAft>
                <a:spcPts val="0"/>
              </a:spcAft>
              <a:buClr>
                <a:schemeClr val="dk1"/>
              </a:buClr>
              <a:buSzPts val="1500"/>
              <a:buChar char="■"/>
              <a:defRPr sz="1100">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Char char="●"/>
              <a:defRPr sz="1100">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Char char="○"/>
              <a:defRPr sz="1100">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Char char="■"/>
              <a:defRPr sz="1100"/>
            </a:lvl6pPr>
            <a:lvl7pPr marL="3200400" lvl="6" indent="-317500" algn="l">
              <a:lnSpc>
                <a:spcPct val="90000"/>
              </a:lnSpc>
              <a:spcBef>
                <a:spcPts val="400"/>
              </a:spcBef>
              <a:spcAft>
                <a:spcPts val="0"/>
              </a:spcAft>
              <a:buClr>
                <a:schemeClr val="dk1"/>
              </a:buClr>
              <a:buSzPts val="1400"/>
              <a:buChar char="●"/>
              <a:defRPr sz="1100"/>
            </a:lvl7pPr>
            <a:lvl8pPr marL="3657600" lvl="7" indent="-317500" algn="l">
              <a:lnSpc>
                <a:spcPct val="90000"/>
              </a:lnSpc>
              <a:spcBef>
                <a:spcPts val="400"/>
              </a:spcBef>
              <a:spcAft>
                <a:spcPts val="0"/>
              </a:spcAft>
              <a:buClr>
                <a:schemeClr val="dk1"/>
              </a:buClr>
              <a:buSzPts val="1400"/>
              <a:buChar char="○"/>
              <a:defRPr sz="1100"/>
            </a:lvl8pPr>
            <a:lvl9pPr marL="4114800" lvl="8" indent="-317500" algn="l">
              <a:lnSpc>
                <a:spcPct val="90000"/>
              </a:lnSpc>
              <a:spcBef>
                <a:spcPts val="400"/>
              </a:spcBef>
              <a:spcAft>
                <a:spcPts val="0"/>
              </a:spcAft>
              <a:buClr>
                <a:schemeClr val="dk1"/>
              </a:buClr>
              <a:buSzPts val="1400"/>
              <a:buChar char="■"/>
              <a:defRPr sz="1100"/>
            </a:lvl9pPr>
          </a:lstStyle>
          <a:p>
            <a:endParaRPr/>
          </a:p>
        </p:txBody>
      </p:sp>
      <p:sp>
        <p:nvSpPr>
          <p:cNvPr id="80" name="Google Shape;80;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1" name="Google Shape;81;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Open Sans"/>
                <a:ea typeface="Open Sans"/>
                <a:cs typeface="Open Sans"/>
                <a:sym typeface="Open Sans"/>
              </a:defRPr>
            </a:lvl1pPr>
            <a:lvl2pPr marL="914400" lvl="1" indent="-342900" algn="l">
              <a:lnSpc>
                <a:spcPct val="90000"/>
              </a:lnSpc>
              <a:spcBef>
                <a:spcPts val="400"/>
              </a:spcBef>
              <a:spcAft>
                <a:spcPts val="0"/>
              </a:spcAft>
              <a:buClr>
                <a:schemeClr val="dk1"/>
              </a:buClr>
              <a:buSzPts val="1800"/>
              <a:buChar char="○"/>
              <a:defRPr sz="1800">
                <a:latin typeface="Open Sans"/>
                <a:ea typeface="Open Sans"/>
                <a:cs typeface="Open Sans"/>
                <a:sym typeface="Open Sans"/>
              </a:defRPr>
            </a:lvl2pPr>
            <a:lvl3pPr marL="1371600" lvl="2" indent="-342900" algn="l">
              <a:lnSpc>
                <a:spcPct val="90000"/>
              </a:lnSpc>
              <a:spcBef>
                <a:spcPts val="400"/>
              </a:spcBef>
              <a:spcAft>
                <a:spcPts val="0"/>
              </a:spcAft>
              <a:buClr>
                <a:schemeClr val="dk1"/>
              </a:buClr>
              <a:buSzPts val="1800"/>
              <a:buChar char="■"/>
              <a:defRPr sz="1800">
                <a:latin typeface="Open Sans"/>
                <a:ea typeface="Open Sans"/>
                <a:cs typeface="Open Sans"/>
                <a:sym typeface="Open Sans"/>
              </a:defRPr>
            </a:lvl3pPr>
            <a:lvl4pPr marL="1828800" lvl="3" indent="-342900" algn="l">
              <a:lnSpc>
                <a:spcPct val="90000"/>
              </a:lnSpc>
              <a:spcBef>
                <a:spcPts val="400"/>
              </a:spcBef>
              <a:spcAft>
                <a:spcPts val="0"/>
              </a:spcAft>
              <a:buClr>
                <a:schemeClr val="dk1"/>
              </a:buClr>
              <a:buSzPts val="1800"/>
              <a:buChar char="●"/>
              <a:defRPr sz="1800">
                <a:latin typeface="Open Sans"/>
                <a:ea typeface="Open Sans"/>
                <a:cs typeface="Open Sans"/>
                <a:sym typeface="Open Sans"/>
              </a:defRPr>
            </a:lvl4pPr>
            <a:lvl5pPr marL="2286000" lvl="4" indent="-342900" algn="l">
              <a:lnSpc>
                <a:spcPct val="90000"/>
              </a:lnSpc>
              <a:spcBef>
                <a:spcPts val="400"/>
              </a:spcBef>
              <a:spcAft>
                <a:spcPts val="0"/>
              </a:spcAft>
              <a:buClr>
                <a:schemeClr val="dk1"/>
              </a:buClr>
              <a:buSzPts val="1800"/>
              <a:buChar char="○"/>
              <a:defRPr sz="1800">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Char char="■"/>
              <a:defRPr sz="1100"/>
            </a:lvl6pPr>
            <a:lvl7pPr marL="3200400" lvl="6" indent="-317500" algn="l">
              <a:lnSpc>
                <a:spcPct val="90000"/>
              </a:lnSpc>
              <a:spcBef>
                <a:spcPts val="400"/>
              </a:spcBef>
              <a:spcAft>
                <a:spcPts val="0"/>
              </a:spcAft>
              <a:buClr>
                <a:schemeClr val="dk1"/>
              </a:buClr>
              <a:buSzPts val="1400"/>
              <a:buChar char="●"/>
              <a:defRPr sz="1100"/>
            </a:lvl7pPr>
            <a:lvl8pPr marL="3657600" lvl="7" indent="-317500" algn="l">
              <a:lnSpc>
                <a:spcPct val="90000"/>
              </a:lnSpc>
              <a:spcBef>
                <a:spcPts val="400"/>
              </a:spcBef>
              <a:spcAft>
                <a:spcPts val="0"/>
              </a:spcAft>
              <a:buClr>
                <a:schemeClr val="dk1"/>
              </a:buClr>
              <a:buSzPts val="1400"/>
              <a:buChar char="○"/>
              <a:defRPr sz="1100"/>
            </a:lvl8pPr>
            <a:lvl9pPr marL="4114800" lvl="8" indent="-317500" algn="l">
              <a:lnSpc>
                <a:spcPct val="90000"/>
              </a:lnSpc>
              <a:spcBef>
                <a:spcPts val="400"/>
              </a:spcBef>
              <a:spcAft>
                <a:spcPts val="0"/>
              </a:spcAft>
              <a:buClr>
                <a:schemeClr val="dk1"/>
              </a:buClr>
              <a:buSzPts val="1400"/>
              <a:buChar char="■"/>
              <a:defRPr sz="1100"/>
            </a:lvl9pPr>
          </a:lstStyle>
          <a:p>
            <a:endParaRPr/>
          </a:p>
        </p:txBody>
      </p:sp>
      <p:sp>
        <p:nvSpPr>
          <p:cNvPr id="82" name="Google Shape;82;p19"/>
          <p:cNvSpPr txBox="1">
            <a:spLocks noGrp="1"/>
          </p:cNvSpPr>
          <p:nvPr>
            <p:ph type="sldNum" idx="12"/>
          </p:nvPr>
        </p:nvSpPr>
        <p:spPr>
          <a:xfrm>
            <a:off x="49950" y="4733925"/>
            <a:ext cx="2057400" cy="273900"/>
          </a:xfrm>
          <a:prstGeom prst="rect">
            <a:avLst/>
          </a:prstGeom>
          <a:noFill/>
          <a:ln>
            <a:noFill/>
          </a:ln>
        </p:spPr>
        <p:txBody>
          <a:bodyPr spcFirstLastPara="1" wrap="square" lIns="68575" tIns="34275" rIns="68575" bIns="34275" anchor="ctr" anchorCtr="0">
            <a:noAutofit/>
          </a:bodyPr>
          <a:lstStyle>
            <a:lvl1pPr marL="0" marR="0" lvl="0" indent="0">
              <a:spcBef>
                <a:spcPts val="0"/>
              </a:spcBef>
              <a:buNone/>
              <a:defRPr sz="900" b="0" i="0" u="none" strike="noStrike" cap="none">
                <a:solidFill>
                  <a:srgbClr val="888888"/>
                </a:solidFill>
                <a:latin typeface="Calibri"/>
                <a:ea typeface="Calibri"/>
                <a:cs typeface="Calibri"/>
                <a:sym typeface="Calibri"/>
              </a:defRPr>
            </a:lvl1pPr>
            <a:lvl2pPr marL="0" marR="0" lvl="1" indent="0">
              <a:spcBef>
                <a:spcPts val="0"/>
              </a:spcBef>
              <a:buNone/>
              <a:defRPr sz="900" b="0" i="0" u="none" strike="noStrike" cap="none">
                <a:solidFill>
                  <a:srgbClr val="888888"/>
                </a:solidFill>
                <a:latin typeface="Calibri"/>
                <a:ea typeface="Calibri"/>
                <a:cs typeface="Calibri"/>
                <a:sym typeface="Calibri"/>
              </a:defRPr>
            </a:lvl2pPr>
            <a:lvl3pPr marL="0" marR="0" lvl="2" indent="0">
              <a:spcBef>
                <a:spcPts val="0"/>
              </a:spcBef>
              <a:buNone/>
              <a:defRPr sz="900" b="0" i="0" u="none" strike="noStrike" cap="none">
                <a:solidFill>
                  <a:srgbClr val="888888"/>
                </a:solidFill>
                <a:latin typeface="Calibri"/>
                <a:ea typeface="Calibri"/>
                <a:cs typeface="Calibri"/>
                <a:sym typeface="Calibri"/>
              </a:defRPr>
            </a:lvl3pPr>
            <a:lvl4pPr marL="0" marR="0" lvl="3" indent="0">
              <a:spcBef>
                <a:spcPts val="0"/>
              </a:spcBef>
              <a:buNone/>
              <a:defRPr sz="900" b="0" i="0" u="none" strike="noStrike" cap="none">
                <a:solidFill>
                  <a:srgbClr val="888888"/>
                </a:solidFill>
                <a:latin typeface="Calibri"/>
                <a:ea typeface="Calibri"/>
                <a:cs typeface="Calibri"/>
                <a:sym typeface="Calibri"/>
              </a:defRPr>
            </a:lvl4pPr>
            <a:lvl5pPr marL="0" marR="0" lvl="4" indent="0">
              <a:spcBef>
                <a:spcPts val="0"/>
              </a:spcBef>
              <a:buNone/>
              <a:defRPr sz="900" b="0" i="0" u="none" strike="noStrike" cap="none">
                <a:solidFill>
                  <a:srgbClr val="888888"/>
                </a:solidFill>
                <a:latin typeface="Calibri"/>
                <a:ea typeface="Calibri"/>
                <a:cs typeface="Calibri"/>
                <a:sym typeface="Calibri"/>
              </a:defRPr>
            </a:lvl5pPr>
            <a:lvl6pPr marL="0" marR="0" lvl="5" indent="0">
              <a:spcBef>
                <a:spcPts val="0"/>
              </a:spcBef>
              <a:buNone/>
              <a:defRPr sz="900" b="0" i="0" u="none" strike="noStrike" cap="none">
                <a:solidFill>
                  <a:srgbClr val="888888"/>
                </a:solidFill>
                <a:latin typeface="Calibri"/>
                <a:ea typeface="Calibri"/>
                <a:cs typeface="Calibri"/>
                <a:sym typeface="Calibri"/>
              </a:defRPr>
            </a:lvl6pPr>
            <a:lvl7pPr marL="0" marR="0" lvl="6" indent="0">
              <a:spcBef>
                <a:spcPts val="0"/>
              </a:spcBef>
              <a:buNone/>
              <a:defRPr sz="900" b="0" i="0" u="none" strike="noStrike" cap="none">
                <a:solidFill>
                  <a:srgbClr val="888888"/>
                </a:solidFill>
                <a:latin typeface="Calibri"/>
                <a:ea typeface="Calibri"/>
                <a:cs typeface="Calibri"/>
                <a:sym typeface="Calibri"/>
              </a:defRPr>
            </a:lvl7pPr>
            <a:lvl8pPr marL="0" marR="0" lvl="7" indent="0">
              <a:spcBef>
                <a:spcPts val="0"/>
              </a:spcBef>
              <a:buNone/>
              <a:defRPr sz="900" b="0" i="0" u="none" strike="noStrike" cap="none">
                <a:solidFill>
                  <a:srgbClr val="888888"/>
                </a:solidFill>
                <a:latin typeface="Calibri"/>
                <a:ea typeface="Calibri"/>
                <a:cs typeface="Calibri"/>
                <a:sym typeface="Calibri"/>
              </a:defRPr>
            </a:lvl8pPr>
            <a:lvl9pPr marL="0" marR="0" lvl="8" indent="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83"/>
        <p:cNvGrpSpPr/>
        <p:nvPr/>
      </p:nvGrpSpPr>
      <p:grpSpPr>
        <a:xfrm>
          <a:off x="0" y="0"/>
          <a:ext cx="0" cy="0"/>
          <a:chOff x="0" y="0"/>
          <a:chExt cx="0" cy="0"/>
        </a:xfrm>
      </p:grpSpPr>
      <p:sp>
        <p:nvSpPr>
          <p:cNvPr id="84" name="Google Shape;8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314550" y="336656"/>
            <a:ext cx="7886700" cy="9942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3200"/>
              <a:buFont typeface="Open Sans"/>
              <a:buNone/>
              <a:defRPr sz="3200" b="1"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3200"/>
              <a:buFont typeface="Open Sans"/>
              <a:buNone/>
              <a:defRPr sz="3200" b="1" i="0" u="none" strike="noStrike" cap="none">
                <a:solidFill>
                  <a:srgbClr val="000000"/>
                </a:solidFill>
                <a:latin typeface="Open Sans"/>
                <a:ea typeface="Open Sans"/>
                <a:cs typeface="Open Sans"/>
                <a:sym typeface="Open Sans"/>
              </a:defRPr>
            </a:lvl9pPr>
          </a:lstStyle>
          <a:p>
            <a:endParaRPr/>
          </a:p>
        </p:txBody>
      </p:sp>
      <p:sp>
        <p:nvSpPr>
          <p:cNvPr id="87" name="Google Shape;87;p21"/>
          <p:cNvSpPr txBox="1">
            <a:spLocks noGrp="1"/>
          </p:cNvSpPr>
          <p:nvPr>
            <p:ph type="body" idx="1"/>
          </p:nvPr>
        </p:nvSpPr>
        <p:spPr>
          <a:xfrm>
            <a:off x="628650" y="1369219"/>
            <a:ext cx="3886200" cy="32634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Open Sans"/>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90000"/>
              </a:lnSpc>
              <a:spcBef>
                <a:spcPts val="50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90000"/>
              </a:lnSpc>
              <a:spcBef>
                <a:spcPts val="5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3pPr>
            <a:lvl4pPr marL="1828800" marR="0" lvl="3"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4pPr>
            <a:lvl5pPr marL="2286000" marR="0" lvl="4"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5pPr>
            <a:lvl6pPr marL="2743200" marR="0" lvl="5"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6pPr>
            <a:lvl7pPr marL="3200400" marR="0" lvl="6"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7pPr>
            <a:lvl8pPr marL="3657600" marR="0" lvl="7"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8pPr>
            <a:lvl9pPr marL="4114800" marR="0" lvl="8"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
        <p:nvSpPr>
          <p:cNvPr id="88" name="Google Shape;88;p21"/>
          <p:cNvSpPr txBox="1">
            <a:spLocks noGrp="1"/>
          </p:cNvSpPr>
          <p:nvPr>
            <p:ph type="body" idx="2"/>
          </p:nvPr>
        </p:nvSpPr>
        <p:spPr>
          <a:xfrm>
            <a:off x="4629150" y="1369219"/>
            <a:ext cx="3886200" cy="32634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Open Sans"/>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90000"/>
              </a:lnSpc>
              <a:spcBef>
                <a:spcPts val="500"/>
              </a:spcBef>
              <a:spcAft>
                <a:spcPts val="0"/>
              </a:spcAft>
              <a:buClr>
                <a:schemeClr val="dk1"/>
              </a:buClr>
              <a:buSzPts val="2400"/>
              <a:buFont typeface="Open Sans"/>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90000"/>
              </a:lnSpc>
              <a:spcBef>
                <a:spcPts val="500"/>
              </a:spcBef>
              <a:spcAft>
                <a:spcPts val="0"/>
              </a:spcAft>
              <a:buClr>
                <a:schemeClr val="dk1"/>
              </a:buClr>
              <a:buSzPts val="2000"/>
              <a:buFont typeface="Open Sans"/>
              <a:buChar char="•"/>
              <a:defRPr sz="2000" b="0" i="0" u="none" strike="noStrike" cap="none">
                <a:solidFill>
                  <a:schemeClr val="dk1"/>
                </a:solidFill>
                <a:latin typeface="Open Sans"/>
                <a:ea typeface="Open Sans"/>
                <a:cs typeface="Open Sans"/>
                <a:sym typeface="Open Sans"/>
              </a:defRPr>
            </a:lvl3pPr>
            <a:lvl4pPr marL="1828800" marR="0" lvl="3"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4pPr>
            <a:lvl5pPr marL="2286000" marR="0" lvl="4"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5pPr>
            <a:lvl6pPr marL="2743200" marR="0" lvl="5"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6pPr>
            <a:lvl7pPr marL="3200400" marR="0" lvl="6"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7pPr>
            <a:lvl8pPr marL="3657600" marR="0" lvl="7"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8pPr>
            <a:lvl9pPr marL="4114800" marR="0" lvl="8" indent="-342900" algn="l">
              <a:lnSpc>
                <a:spcPct val="90000"/>
              </a:lnSpc>
              <a:spcBef>
                <a:spcPts val="50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9pPr>
          </a:lstStyle>
          <a:p>
            <a:endParaRPr/>
          </a:p>
        </p:txBody>
      </p:sp>
      <p:sp>
        <p:nvSpPr>
          <p:cNvPr id="89" name="Google Shape;89;p21"/>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21"/>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1" name="Google Shape;91;p2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3" y="4749900"/>
            <a:ext cx="613200" cy="393600"/>
          </a:xfrm>
          <a:prstGeom prst="rect">
            <a:avLst/>
          </a:prstGeom>
          <a:noFill/>
          <a:ln>
            <a:noFill/>
          </a:ln>
        </p:spPr>
        <p:txBody>
          <a:bodyPr spcFirstLastPara="1" wrap="square" lIns="91425" tIns="91425" rIns="91425" bIns="91425" anchor="t" anchorCtr="0">
            <a:noAutofit/>
          </a:bodyPr>
          <a:lstStyle>
            <a:lvl1pPr lvl="0" algn="r">
              <a:buNone/>
              <a:defRPr sz="1200">
                <a:solidFill>
                  <a:schemeClr val="tx1"/>
                </a:solidFill>
              </a:defRPr>
            </a:lvl1pPr>
            <a:lvl2pPr lvl="1" algn="r">
              <a:buNone/>
              <a:defRPr sz="1200">
                <a:solidFill>
                  <a:schemeClr val="tx1"/>
                </a:solidFill>
              </a:defRPr>
            </a:lvl2pPr>
            <a:lvl3pPr lvl="2" algn="r">
              <a:buNone/>
              <a:defRPr sz="1200">
                <a:solidFill>
                  <a:schemeClr val="tx1"/>
                </a:solidFill>
              </a:defRPr>
            </a:lvl3pPr>
            <a:lvl4pPr lvl="3" algn="r">
              <a:buNone/>
              <a:defRPr sz="1200">
                <a:solidFill>
                  <a:schemeClr val="tx1"/>
                </a:solidFill>
              </a:defRPr>
            </a:lvl4pPr>
            <a:lvl5pPr lvl="4" algn="r">
              <a:buNone/>
              <a:defRPr sz="1200">
                <a:solidFill>
                  <a:schemeClr val="tx1"/>
                </a:solidFill>
              </a:defRPr>
            </a:lvl5pPr>
            <a:lvl6pPr lvl="5" algn="r">
              <a:buNone/>
              <a:defRPr sz="1200">
                <a:solidFill>
                  <a:schemeClr val="tx1"/>
                </a:solidFill>
              </a:defRPr>
            </a:lvl6pPr>
            <a:lvl7pPr lvl="6" algn="r">
              <a:buNone/>
              <a:defRPr sz="1200">
                <a:solidFill>
                  <a:schemeClr val="tx1"/>
                </a:solidFill>
              </a:defRPr>
            </a:lvl7pPr>
            <a:lvl8pPr lvl="7" algn="r">
              <a:buNone/>
              <a:defRPr sz="1200">
                <a:solidFill>
                  <a:schemeClr val="tx1"/>
                </a:solidFill>
              </a:defRPr>
            </a:lvl8pPr>
            <a:lvl9pPr lvl="8" algn="r">
              <a:buNone/>
              <a:defRPr sz="1200">
                <a:solidFill>
                  <a:schemeClr val="tx1"/>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egan.lopez@schools.utah.gov"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hyperlink" Target="mailto:Tracy.Gooley@schools.Utah.gov"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schools.utah.gov/assessment/assessments/wida"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www.schools.utah.gov/assessment/_assessment_/_assessments_/_wida_/26UtahEnglishLearnerAssessmentGuidanc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megan.lopez@schools.utah.gov"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mailto:maureen.rushing@schools.utah.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mailto:megan.lopez@schools.utah.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www.schools.utah.gov/eseastateinitiatives/englishlearners" TargetMode="External"/><Relationship Id="rId4" Type="http://schemas.openxmlformats.org/officeDocument/2006/relationships/hyperlink" Target="https://www.youtube.com/watch?v=l0kU0kicE94&amp;list=PL2WvfDlxdszkjVfH8_3RrIbSsNKDZ69aC&amp;index=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s://www.youtube.com/watch?v=KNoU4aVss50&amp;list=PL2WvfDlxdszkjVfH8_3RrIbSsNKDZ69aC&amp;index=1&amp;pp=iAQB" TargetMode="External"/><Relationship Id="rId4" Type="http://schemas.openxmlformats.org/officeDocument/2006/relationships/hyperlink" Target="https://datagateway.schools.utah.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wida.wisc.edu/about/consortium/u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www.schools.utah.gov/eseastateinitiatives/_esea_state_initiatives_/_essa_/UtahRevisedESSAStatePlan62926.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https://www.schools.utah.gov/eseastateinitiatives/englishlearners" TargetMode="External"/><Relationship Id="rId5" Type="http://schemas.openxmlformats.org/officeDocument/2006/relationships/hyperlink" Target="https://www.schools.utah.gov/eseastateinitiatives/_esea_state_initiatives_/_englishlearners_/_forms_/ExitLetterParentsJuly2026-English.pdf" TargetMode="External"/><Relationship Id="rId4" Type="http://schemas.openxmlformats.org/officeDocument/2006/relationships/hyperlink" Target="https://www.schools.utah.gov/assessment/_assessment_/_assessments_/_wida_/26UtahEnglishLearnerAssessmentGuidance.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usbealtitude.org/https:/usbealtitude.org/sections?filter.courses.0=019f8b51-bcd7-7128-8d48-524dacd4d0a9&amp;filter.styles=~&amp;filter.registrationOpenNow=false&amp;filter.inProgressNow=false&amp;filter.activeOnly=false&amp;search=&amp;defaultFilter.Always=true"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uwmadison.zoom.us/j/96711054939" TargetMode="External"/><Relationship Id="rId7" Type="http://schemas.openxmlformats.org/officeDocument/2006/relationships/hyperlink" Target="https://wida.wisc.edu/resources?keys=&amp;field_type_target_id%5B457%5D=457"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uwmadison.zoom.us/j/91701487014" TargetMode="External"/><Relationship Id="rId5" Type="http://schemas.openxmlformats.org/officeDocument/2006/relationships/hyperlink" Target="https://uwmadison.zoom.us/j/97663266995" TargetMode="External"/><Relationship Id="rId4" Type="http://schemas.openxmlformats.org/officeDocument/2006/relationships/hyperlink" Target="https://uwmadison.zoom.us/j/9267105520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hyperlink" Target="mailto:help@wida.wisc.edu"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wida.wisc.edu/about/consortium/ut"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www.schools.utah.gov/assessment/assessments/wida" TargetMode="External"/><Relationship Id="rId5" Type="http://schemas.openxmlformats.org/officeDocument/2006/relationships/hyperlink" Target="mailto:tracy.gooley@schools.utah.gov" TargetMode="External"/><Relationship Id="rId4" Type="http://schemas.openxmlformats.org/officeDocument/2006/relationships/hyperlink" Target="mailto:megan.lopez@schools.uta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2"/>
          <p:cNvSpPr txBox="1">
            <a:spLocks noGrp="1"/>
          </p:cNvSpPr>
          <p:nvPr>
            <p:ph type="ctrTitle"/>
          </p:nvPr>
        </p:nvSpPr>
        <p:spPr>
          <a:xfrm>
            <a:off x="994114" y="843313"/>
            <a:ext cx="7336500" cy="1790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chemeClr val="dk1"/>
              </a:buClr>
              <a:buSzPts val="5800"/>
              <a:buFont typeface="Open Sans"/>
              <a:buNone/>
            </a:pPr>
            <a:r>
              <a:rPr lang="en" sz="3600" b="1">
                <a:latin typeface="Open Sans"/>
                <a:ea typeface="Open Sans"/>
                <a:cs typeface="Open Sans"/>
                <a:sym typeface="Open Sans"/>
              </a:rPr>
              <a:t>WIDA</a:t>
            </a:r>
            <a:br>
              <a:rPr lang="en" sz="3600" b="1">
                <a:latin typeface="Open Sans"/>
                <a:ea typeface="Open Sans"/>
                <a:cs typeface="Open Sans"/>
                <a:sym typeface="Open Sans"/>
              </a:rPr>
            </a:br>
            <a:r>
              <a:rPr lang="en" sz="3600" b="1">
                <a:latin typeface="Open Sans"/>
                <a:ea typeface="Open Sans"/>
                <a:cs typeface="Open Sans"/>
                <a:sym typeface="Open Sans"/>
              </a:rPr>
              <a:t>Assessing English Language Proficiency</a:t>
            </a:r>
            <a:endParaRPr sz="3600" b="1">
              <a:latin typeface="Open Sans"/>
              <a:ea typeface="Open Sans"/>
              <a:cs typeface="Open Sans"/>
              <a:sym typeface="Open Sans"/>
            </a:endParaRPr>
          </a:p>
        </p:txBody>
      </p:sp>
      <p:sp>
        <p:nvSpPr>
          <p:cNvPr id="97" name="Google Shape;97;p22"/>
          <p:cNvSpPr txBox="1">
            <a:spLocks noGrp="1"/>
          </p:cNvSpPr>
          <p:nvPr>
            <p:ph type="subTitle" idx="1"/>
          </p:nvPr>
        </p:nvSpPr>
        <p:spPr>
          <a:xfrm>
            <a:off x="1143000" y="2708008"/>
            <a:ext cx="6858000" cy="1666500"/>
          </a:xfrm>
          <a:prstGeom prst="rect">
            <a:avLst/>
          </a:prstGeom>
          <a:noFill/>
          <a:ln>
            <a:noFill/>
          </a:ln>
        </p:spPr>
        <p:txBody>
          <a:bodyPr spcFirstLastPara="1" wrap="square" lIns="91425" tIns="91425" rIns="91425" bIns="91425" anchor="t" anchorCtr="0">
            <a:noAutofit/>
          </a:bodyPr>
          <a:lstStyle/>
          <a:p>
            <a:pPr marL="457200" lvl="0" indent="-342900" algn="ctr" rtl="0">
              <a:lnSpc>
                <a:spcPct val="100000"/>
              </a:lnSpc>
              <a:spcBef>
                <a:spcPts val="0"/>
              </a:spcBef>
              <a:spcAft>
                <a:spcPts val="0"/>
              </a:spcAft>
              <a:buClr>
                <a:schemeClr val="dk1"/>
              </a:buClr>
              <a:buSzPts val="2100"/>
              <a:buNone/>
            </a:pPr>
            <a:r>
              <a:rPr lang="en" sz="2200">
                <a:solidFill>
                  <a:schemeClr val="dk1"/>
                </a:solidFill>
                <a:latin typeface="Open Sans"/>
                <a:ea typeface="Open Sans"/>
                <a:cs typeface="Open Sans"/>
                <a:sym typeface="Open Sans"/>
              </a:rPr>
              <a:t>Megan Lopez </a:t>
            </a:r>
            <a:endParaRPr sz="2200">
              <a:latin typeface="Open Sans"/>
              <a:ea typeface="Open Sans"/>
              <a:cs typeface="Open Sans"/>
              <a:sym typeface="Open Sans"/>
            </a:endParaRPr>
          </a:p>
          <a:p>
            <a:pPr marL="457200" lvl="0" indent="-342900" algn="ctr" rtl="0">
              <a:lnSpc>
                <a:spcPct val="100000"/>
              </a:lnSpc>
              <a:spcBef>
                <a:spcPts val="0"/>
              </a:spcBef>
              <a:spcAft>
                <a:spcPts val="0"/>
              </a:spcAft>
              <a:buClr>
                <a:srgbClr val="0000FF"/>
              </a:buClr>
              <a:buSzPts val="2100"/>
              <a:buNone/>
            </a:pPr>
            <a:r>
              <a:rPr lang="en" sz="2200" u="sng">
                <a:solidFill>
                  <a:srgbClr val="2A5C87"/>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Megan.lopez@schools.utah.gov</a:t>
            </a:r>
            <a:endParaRPr sz="2200">
              <a:solidFill>
                <a:srgbClr val="2A5C87"/>
              </a:solidFill>
              <a:latin typeface="Open Sans"/>
              <a:ea typeface="Open Sans"/>
              <a:cs typeface="Open Sans"/>
              <a:sym typeface="Open Sans"/>
            </a:endParaRPr>
          </a:p>
          <a:p>
            <a:pPr marL="457200" lvl="0" indent="-342900" algn="ctr" rtl="0">
              <a:lnSpc>
                <a:spcPct val="100000"/>
              </a:lnSpc>
              <a:spcBef>
                <a:spcPts val="0"/>
              </a:spcBef>
              <a:spcAft>
                <a:spcPts val="0"/>
              </a:spcAft>
              <a:buClr>
                <a:schemeClr val="dk1"/>
              </a:buClr>
              <a:buSzPts val="2100"/>
              <a:buNone/>
            </a:pPr>
            <a:r>
              <a:rPr lang="en" sz="2200">
                <a:latin typeface="Open Sans"/>
                <a:ea typeface="Open Sans"/>
                <a:cs typeface="Open Sans"/>
                <a:sym typeface="Open Sans"/>
              </a:rPr>
              <a:t>Tracy Gooley</a:t>
            </a:r>
            <a:endParaRPr sz="2200">
              <a:latin typeface="Open Sans"/>
              <a:ea typeface="Open Sans"/>
              <a:cs typeface="Open Sans"/>
              <a:sym typeface="Open Sans"/>
            </a:endParaRPr>
          </a:p>
          <a:p>
            <a:pPr marL="457200" lvl="0" indent="-342900" algn="ctr" rtl="0">
              <a:lnSpc>
                <a:spcPct val="100000"/>
              </a:lnSpc>
              <a:spcBef>
                <a:spcPts val="0"/>
              </a:spcBef>
              <a:spcAft>
                <a:spcPts val="0"/>
              </a:spcAft>
              <a:buClr>
                <a:srgbClr val="0000FF"/>
              </a:buClr>
              <a:buSzPts val="2100"/>
              <a:buNone/>
            </a:pPr>
            <a:r>
              <a:rPr lang="en" sz="2200" u="sng">
                <a:solidFill>
                  <a:srgbClr val="2A5C87"/>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Tracy.Gooley@schools.Utah.gov</a:t>
            </a:r>
            <a:r>
              <a:rPr lang="en" sz="2200">
                <a:solidFill>
                  <a:srgbClr val="0000FF"/>
                </a:solidFill>
                <a:latin typeface="Open Sans"/>
                <a:ea typeface="Open Sans"/>
                <a:cs typeface="Open Sans"/>
                <a:sym typeface="Open Sans"/>
              </a:rPr>
              <a:t> </a:t>
            </a:r>
            <a:endParaRPr sz="2200">
              <a:solidFill>
                <a:srgbClr val="0000FF"/>
              </a:solidFill>
              <a:latin typeface="Open Sans"/>
              <a:ea typeface="Open Sans"/>
              <a:cs typeface="Open Sans"/>
              <a:sym typeface="Open Sans"/>
            </a:endParaRPr>
          </a:p>
        </p:txBody>
      </p:sp>
      <p:pic>
        <p:nvPicPr>
          <p:cNvPr id="98" name="Google Shape;98;p22" descr="WIDA logo."/>
          <p:cNvPicPr preferRelativeResize="0"/>
          <p:nvPr/>
        </p:nvPicPr>
        <p:blipFill rotWithShape="1">
          <a:blip r:embed="rId5">
            <a:alphaModFix/>
          </a:blip>
          <a:srcRect/>
          <a:stretch/>
        </p:blipFill>
        <p:spPr>
          <a:xfrm>
            <a:off x="7808984" y="246914"/>
            <a:ext cx="1043423" cy="325054"/>
          </a:xfrm>
          <a:prstGeom prst="rect">
            <a:avLst/>
          </a:prstGeom>
          <a:noFill/>
          <a:ln>
            <a:noFill/>
          </a:ln>
        </p:spPr>
      </p:pic>
      <p:sp>
        <p:nvSpPr>
          <p:cNvPr id="99" name="Google Shape;99;p22"/>
          <p:cNvSpPr txBox="1">
            <a:spLocks noGrp="1"/>
          </p:cNvSpPr>
          <p:nvPr>
            <p:ph type="sldNum" idx="12"/>
          </p:nvPr>
        </p:nvSpPr>
        <p:spPr>
          <a:xfrm>
            <a:off x="0" y="4749900"/>
            <a:ext cx="566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3"/>
          <p:cNvSpPr txBox="1">
            <a:spLocks noGrp="1"/>
          </p:cNvSpPr>
          <p:nvPr>
            <p:ph type="title"/>
          </p:nvPr>
        </p:nvSpPr>
        <p:spPr>
          <a:xfrm>
            <a:off x="271463" y="442913"/>
            <a:ext cx="9144000" cy="4572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WIDA Website Updates</a:t>
            </a:r>
            <a:endParaRPr/>
          </a:p>
        </p:txBody>
      </p:sp>
      <p:sp>
        <p:nvSpPr>
          <p:cNvPr id="105" name="Google Shape;10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lnSpc>
                <a:spcPct val="100000"/>
              </a:lnSpc>
              <a:spcBef>
                <a:spcPts val="0"/>
              </a:spcBef>
              <a:spcAft>
                <a:spcPts val="0"/>
              </a:spcAft>
              <a:buClr>
                <a:srgbClr val="1F1F1F"/>
              </a:buClr>
              <a:buSzPts val="2400"/>
              <a:buChar char="●"/>
            </a:pPr>
            <a:r>
              <a:rPr lang="en" u="sng">
                <a:solidFill>
                  <a:srgbClr val="1155CC"/>
                </a:solidFill>
                <a:hlinkClick r:id="rId3">
                  <a:extLst>
                    <a:ext uri="{A12FA001-AC4F-418D-AE19-62706E023703}">
                      <ahyp:hlinkClr xmlns:ahyp="http://schemas.microsoft.com/office/drawing/2018/hyperlinkcolor" val="tx"/>
                    </a:ext>
                  </a:extLst>
                </a:hlinkClick>
              </a:rPr>
              <a:t>USBE’s WIDA website</a:t>
            </a:r>
            <a:r>
              <a:rPr lang="en"/>
              <a:t> has been updated. </a:t>
            </a:r>
            <a:endParaRPr/>
          </a:p>
          <a:p>
            <a:pPr marL="457200" lvl="0" indent="-381000" algn="l" rtl="0">
              <a:lnSpc>
                <a:spcPct val="100000"/>
              </a:lnSpc>
              <a:spcBef>
                <a:spcPts val="0"/>
              </a:spcBef>
              <a:spcAft>
                <a:spcPts val="0"/>
              </a:spcAft>
              <a:buClr>
                <a:srgbClr val="1F1F1F"/>
              </a:buClr>
              <a:buSzPts val="2400"/>
              <a:buChar char="●"/>
            </a:pPr>
            <a:r>
              <a:rPr lang="en"/>
              <a:t>The </a:t>
            </a:r>
            <a:r>
              <a:rPr lang="en" u="sng">
                <a:solidFill>
                  <a:srgbClr val="1155CC"/>
                </a:solidFill>
                <a:hlinkClick r:id="rId4">
                  <a:extLst>
                    <a:ext uri="{A12FA001-AC4F-418D-AE19-62706E023703}">
                      <ahyp:hlinkClr xmlns:ahyp="http://schemas.microsoft.com/office/drawing/2018/hyperlinkcolor" val="tx"/>
                    </a:ext>
                  </a:extLst>
                </a:hlinkClick>
              </a:rPr>
              <a:t>EL Assessment Guidance</a:t>
            </a:r>
            <a:r>
              <a:rPr lang="en"/>
              <a:t> has also been updated.</a:t>
            </a:r>
            <a:endParaRPr/>
          </a:p>
        </p:txBody>
      </p:sp>
      <p:sp>
        <p:nvSpPr>
          <p:cNvPr id="106" name="Google Shape;106;p23"/>
          <p:cNvSpPr txBox="1">
            <a:spLocks noGrp="1"/>
          </p:cNvSpPr>
          <p:nvPr>
            <p:ph type="sldNum" idx="12"/>
          </p:nvPr>
        </p:nvSpPr>
        <p:spPr>
          <a:xfrm>
            <a:off x="0" y="4749900"/>
            <a:ext cx="5145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chemeClr val="dk1"/>
              </a:buClr>
              <a:buSzPts val="1665"/>
              <a:buFont typeface="Lato"/>
              <a:buNone/>
            </a:pPr>
            <a:fld id="{00000000-1234-1234-1234-123412341234}" type="slidenum">
              <a:rPr lang="en"/>
              <a:t>2</a:t>
            </a:fld>
            <a:endParaRPr/>
          </a:p>
        </p:txBody>
      </p:sp>
      <p:pic>
        <p:nvPicPr>
          <p:cNvPr id="107" name="Google Shape;107;p23" descr="Oprah giving out updates"/>
          <p:cNvPicPr preferRelativeResize="0"/>
          <p:nvPr/>
        </p:nvPicPr>
        <p:blipFill>
          <a:blip r:embed="rId5">
            <a:alphaModFix/>
          </a:blip>
          <a:stretch>
            <a:fillRect/>
          </a:stretch>
        </p:blipFill>
        <p:spPr>
          <a:xfrm>
            <a:off x="3014525" y="2249525"/>
            <a:ext cx="3114950" cy="2070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271463" y="442913"/>
            <a:ext cx="9144000" cy="4572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LEA Updates</a:t>
            </a:r>
            <a:endParaRPr/>
          </a:p>
        </p:txBody>
      </p:sp>
      <p:sp>
        <p:nvSpPr>
          <p:cNvPr id="113" name="Google Shape;113;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None/>
            </a:pPr>
            <a:r>
              <a:rPr lang="en" b="1"/>
              <a:t>Do you have new staff needing district/LEA level accounts?</a:t>
            </a:r>
            <a:endParaRPr b="1"/>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Please email Megan Lopez </a:t>
            </a:r>
            <a:r>
              <a:rPr lang="en" u="sng">
                <a:solidFill>
                  <a:schemeClr val="hlink"/>
                </a:solidFill>
                <a:hlinkClick r:id="rId3"/>
              </a:rPr>
              <a:t>megan.lopez@schools.utah.gov</a:t>
            </a:r>
            <a:r>
              <a:rPr lang="en"/>
              <a:t> </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b="1"/>
              <a:t>Shipping address changed?</a:t>
            </a:r>
            <a:endParaRPr b="1"/>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Please email Maureen Rushing </a:t>
            </a:r>
            <a:r>
              <a:rPr lang="en" u="sng">
                <a:solidFill>
                  <a:schemeClr val="hlink"/>
                </a:solidFill>
                <a:hlinkClick r:id="rId4"/>
              </a:rPr>
              <a:t>maureen.rushing@schools.utah.gov</a:t>
            </a:r>
            <a:r>
              <a:rPr lang="en"/>
              <a:t> </a:t>
            </a:r>
            <a:endParaRPr/>
          </a:p>
        </p:txBody>
      </p:sp>
      <p:sp>
        <p:nvSpPr>
          <p:cNvPr id="114" name="Google Shape;114;p24"/>
          <p:cNvSpPr txBox="1">
            <a:spLocks noGrp="1"/>
          </p:cNvSpPr>
          <p:nvPr>
            <p:ph type="sldNum" idx="12"/>
          </p:nvPr>
        </p:nvSpPr>
        <p:spPr>
          <a:xfrm>
            <a:off x="0" y="4749900"/>
            <a:ext cx="5145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5"/>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WIDA Screener 2026-2027 Information</a:t>
            </a:r>
            <a:endParaRPr sz="3200">
              <a:latin typeface="Open Sans SemiBold"/>
              <a:ea typeface="Open Sans SemiBold"/>
              <a:cs typeface="Open Sans SemiBold"/>
              <a:sym typeface="Open Sans SemiBold"/>
            </a:endParaRPr>
          </a:p>
        </p:txBody>
      </p:sp>
      <p:pic>
        <p:nvPicPr>
          <p:cNvPr id="120" name="Google Shape;120;p25"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21" name="Google Shape;121;p25"/>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chemeClr val="dk1"/>
              </a:buClr>
              <a:buSzPts val="1665"/>
              <a:buFont typeface="Lato"/>
              <a:buNone/>
            </a:pPr>
            <a:fld id="{00000000-1234-1234-1234-123412341234}" type="slidenum">
              <a:rPr lang="en"/>
              <a:t>4</a:t>
            </a:fld>
            <a:endParaRPr/>
          </a:p>
        </p:txBody>
      </p:sp>
      <p:sp>
        <p:nvSpPr>
          <p:cNvPr id="122" name="Google Shape;122;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81000" algn="l" rtl="0">
              <a:lnSpc>
                <a:spcPct val="100000"/>
              </a:lnSpc>
              <a:spcBef>
                <a:spcPts val="0"/>
              </a:spcBef>
              <a:spcAft>
                <a:spcPts val="0"/>
              </a:spcAft>
              <a:buSzPts val="2400"/>
              <a:buChar char="●"/>
            </a:pPr>
            <a:r>
              <a:rPr lang="en"/>
              <a:t>All materials are free in the WIDA Secure Portal and/or WIDA AMS</a:t>
            </a:r>
            <a:endParaRPr/>
          </a:p>
          <a:p>
            <a:pPr marL="914400" lvl="1" indent="-381000" algn="l" rtl="0">
              <a:lnSpc>
                <a:spcPct val="100000"/>
              </a:lnSpc>
              <a:spcBef>
                <a:spcPts val="0"/>
              </a:spcBef>
              <a:spcAft>
                <a:spcPts val="0"/>
              </a:spcAft>
              <a:buSzPts val="2400"/>
              <a:buChar char="○"/>
            </a:pPr>
            <a:r>
              <a:rPr lang="en"/>
              <a:t>Kindergarten Screener and Alternate Screener (K-12) in WIDA Secure Portal</a:t>
            </a:r>
            <a:endParaRPr/>
          </a:p>
          <a:p>
            <a:pPr marL="914400" lvl="1" indent="-381000" algn="l" rtl="0">
              <a:lnSpc>
                <a:spcPct val="100000"/>
              </a:lnSpc>
              <a:spcBef>
                <a:spcPts val="0"/>
              </a:spcBef>
              <a:spcAft>
                <a:spcPts val="0"/>
              </a:spcAft>
              <a:buSzPts val="2400"/>
              <a:buChar char="○"/>
            </a:pPr>
            <a:r>
              <a:rPr lang="en"/>
              <a:t>Online Screener (1-12) in WIDA AMS</a:t>
            </a:r>
            <a:endParaRPr/>
          </a:p>
          <a:p>
            <a:pPr marL="1371600" lvl="2" indent="-381000" algn="l" rtl="0">
              <a:lnSpc>
                <a:spcPct val="100000"/>
              </a:lnSpc>
              <a:spcBef>
                <a:spcPts val="0"/>
              </a:spcBef>
              <a:spcAft>
                <a:spcPts val="0"/>
              </a:spcAft>
              <a:buSzPts val="2400"/>
              <a:buChar char="■"/>
            </a:pPr>
            <a:r>
              <a:rPr lang="en"/>
              <a:t>Online Writing for grades 1-3 in WIDA Secure Portal</a:t>
            </a:r>
            <a:endParaRPr/>
          </a:p>
          <a:p>
            <a:pPr marL="457200" lvl="0" indent="-381000" algn="l" rtl="0">
              <a:lnSpc>
                <a:spcPct val="100000"/>
              </a:lnSpc>
              <a:spcBef>
                <a:spcPts val="0"/>
              </a:spcBef>
              <a:spcAft>
                <a:spcPts val="0"/>
              </a:spcAft>
              <a:buSzPts val="2400"/>
              <a:buChar char="●"/>
            </a:pPr>
            <a:r>
              <a:rPr lang="en"/>
              <a:t>Contact </a:t>
            </a:r>
            <a:r>
              <a:rPr lang="en" u="sng">
                <a:solidFill>
                  <a:schemeClr val="hlink"/>
                </a:solidFill>
                <a:hlinkClick r:id="rId4"/>
              </a:rPr>
              <a:t>Megan Lopez</a:t>
            </a:r>
            <a:r>
              <a:rPr lang="en"/>
              <a:t> for Paper Screener materials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WIDA Screener 2026-2027 Information</a:t>
            </a:r>
            <a:endParaRPr sz="3200">
              <a:latin typeface="Open Sans SemiBold"/>
              <a:ea typeface="Open Sans SemiBold"/>
              <a:cs typeface="Open Sans SemiBold"/>
              <a:sym typeface="Open Sans SemiBold"/>
            </a:endParaRPr>
          </a:p>
        </p:txBody>
      </p:sp>
      <p:pic>
        <p:nvPicPr>
          <p:cNvPr id="128" name="Google Shape;128;p26"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29" name="Google Shape;129;p26"/>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chemeClr val="dk1"/>
              </a:buClr>
              <a:buSzPts val="1665"/>
              <a:buFont typeface="Lato"/>
              <a:buNone/>
            </a:pPr>
            <a:fld id="{00000000-1234-1234-1234-123412341234}" type="slidenum">
              <a:rPr lang="en"/>
              <a:t>5</a:t>
            </a:fld>
            <a:endParaRPr/>
          </a:p>
        </p:txBody>
      </p:sp>
      <p:sp>
        <p:nvSpPr>
          <p:cNvPr id="130" name="Google Shape;130;p26"/>
          <p:cNvSpPr txBox="1">
            <a:spLocks noGrp="1"/>
          </p:cNvSpPr>
          <p:nvPr>
            <p:ph type="body" idx="1"/>
          </p:nvPr>
        </p:nvSpPr>
        <p:spPr>
          <a:xfrm>
            <a:off x="311700" y="1152475"/>
            <a:ext cx="8520600" cy="3635100"/>
          </a:xfrm>
          <a:prstGeom prst="rect">
            <a:avLst/>
          </a:prstGeom>
          <a:noFill/>
          <a:ln>
            <a:noFill/>
          </a:ln>
        </p:spPr>
        <p:txBody>
          <a:bodyPr spcFirstLastPara="1" wrap="square" lIns="91425" tIns="91425" rIns="91425" bIns="91425" anchor="t" anchorCtr="0">
            <a:normAutofit/>
          </a:bodyPr>
          <a:lstStyle/>
          <a:p>
            <a:pPr marL="457200" lvl="0" indent="-368300" algn="l" rtl="0">
              <a:lnSpc>
                <a:spcPct val="100000"/>
              </a:lnSpc>
              <a:spcBef>
                <a:spcPts val="0"/>
              </a:spcBef>
              <a:spcAft>
                <a:spcPts val="0"/>
              </a:spcAft>
              <a:buSzPts val="2200"/>
              <a:buChar char="●"/>
            </a:pPr>
            <a:r>
              <a:rPr lang="en" sz="2200"/>
              <a:t>Updated WIDA Screener 2026 Training</a:t>
            </a:r>
            <a:endParaRPr sz="2200"/>
          </a:p>
          <a:p>
            <a:pPr marL="914400" lvl="1" indent="-368300" algn="l" rtl="0">
              <a:lnSpc>
                <a:spcPct val="100000"/>
              </a:lnSpc>
              <a:spcBef>
                <a:spcPts val="0"/>
              </a:spcBef>
              <a:spcAft>
                <a:spcPts val="0"/>
              </a:spcAft>
              <a:buSzPts val="2200"/>
              <a:buChar char="○"/>
            </a:pPr>
            <a:r>
              <a:rPr lang="en" sz="2200"/>
              <a:t>For New ADs and ADs needing a refresher</a:t>
            </a:r>
            <a:endParaRPr sz="2200"/>
          </a:p>
          <a:p>
            <a:pPr marL="914400" lvl="1" indent="-368300" algn="l" rtl="0">
              <a:lnSpc>
                <a:spcPct val="100000"/>
              </a:lnSpc>
              <a:spcBef>
                <a:spcPts val="0"/>
              </a:spcBef>
              <a:spcAft>
                <a:spcPts val="0"/>
              </a:spcAft>
              <a:buSzPts val="2200"/>
              <a:buChar char="○"/>
            </a:pPr>
            <a:r>
              <a:rPr lang="en" sz="2200" u="sng">
                <a:solidFill>
                  <a:schemeClr val="hlink"/>
                </a:solidFill>
                <a:hlinkClick r:id="rId4"/>
              </a:rPr>
              <a:t>Link to Recording</a:t>
            </a:r>
            <a:endParaRPr sz="2200"/>
          </a:p>
          <a:p>
            <a:pPr marL="457200" lvl="0" indent="-368300" algn="l" rtl="0">
              <a:lnSpc>
                <a:spcPct val="100000"/>
              </a:lnSpc>
              <a:spcBef>
                <a:spcPts val="0"/>
              </a:spcBef>
              <a:spcAft>
                <a:spcPts val="0"/>
              </a:spcAft>
              <a:buSzPts val="2200"/>
              <a:buChar char="●"/>
            </a:pPr>
            <a:r>
              <a:rPr lang="en" sz="2200"/>
              <a:t>All test administrators must complete test administration trainings annually. Trainings available in the WIDA Secure Portal.</a:t>
            </a:r>
            <a:endParaRPr sz="2200"/>
          </a:p>
          <a:p>
            <a:pPr marL="457200" lvl="0" indent="-368300" algn="l" rtl="0">
              <a:lnSpc>
                <a:spcPct val="100000"/>
              </a:lnSpc>
              <a:spcBef>
                <a:spcPts val="0"/>
              </a:spcBef>
              <a:spcAft>
                <a:spcPts val="0"/>
              </a:spcAft>
              <a:buSzPts val="2200"/>
              <a:buChar char="●"/>
            </a:pPr>
            <a:r>
              <a:rPr lang="en" sz="2200"/>
              <a:t>Students must be administered Screener within 30 calendar days of enrollment within the first month of school, and within 10 school days of enrollment thereafter.</a:t>
            </a:r>
            <a:endParaRPr sz="2200"/>
          </a:p>
          <a:p>
            <a:pPr marL="457200" lvl="0" indent="-368300" algn="l" rtl="0">
              <a:lnSpc>
                <a:spcPct val="100000"/>
              </a:lnSpc>
              <a:spcBef>
                <a:spcPts val="0"/>
              </a:spcBef>
              <a:spcAft>
                <a:spcPts val="0"/>
              </a:spcAft>
              <a:buSzPts val="2200"/>
              <a:buChar char="●"/>
            </a:pPr>
            <a:r>
              <a:rPr lang="en" sz="2200" u="sng">
                <a:solidFill>
                  <a:schemeClr val="hlink"/>
                </a:solidFill>
                <a:hlinkClick r:id="rId5"/>
              </a:rPr>
              <a:t>Annual Notification Letter</a:t>
            </a:r>
            <a:r>
              <a:rPr lang="en" sz="2200"/>
              <a:t> (forms tab)</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7"/>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WIDA ACCESS 2026-2027 Information</a:t>
            </a:r>
            <a:endParaRPr sz="3200">
              <a:latin typeface="Open Sans SemiBold"/>
              <a:ea typeface="Open Sans SemiBold"/>
              <a:cs typeface="Open Sans SemiBold"/>
              <a:sym typeface="Open Sans SemiBold"/>
            </a:endParaRPr>
          </a:p>
        </p:txBody>
      </p:sp>
      <p:pic>
        <p:nvPicPr>
          <p:cNvPr id="136" name="Google Shape;136;p27"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37" name="Google Shape;137;p27"/>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138" name="Google Shape;138;p27"/>
          <p:cNvSpPr txBox="1">
            <a:spLocks noGrp="1"/>
          </p:cNvSpPr>
          <p:nvPr>
            <p:ph type="body" idx="1"/>
          </p:nvPr>
        </p:nvSpPr>
        <p:spPr>
          <a:xfrm>
            <a:off x="311700" y="1104025"/>
            <a:ext cx="8520600" cy="3745500"/>
          </a:xfrm>
          <a:prstGeom prst="rect">
            <a:avLst/>
          </a:prstGeom>
          <a:noFill/>
          <a:ln>
            <a:noFill/>
          </a:ln>
        </p:spPr>
        <p:txBody>
          <a:bodyPr spcFirstLastPara="1" wrap="square" lIns="91425" tIns="91425" rIns="91425" bIns="91425" anchor="t" anchorCtr="0">
            <a:normAutofit/>
          </a:bodyPr>
          <a:lstStyle/>
          <a:p>
            <a:pPr marL="457200" lvl="0" indent="-381000" algn="l" rtl="0">
              <a:lnSpc>
                <a:spcPct val="115000"/>
              </a:lnSpc>
              <a:spcBef>
                <a:spcPts val="0"/>
              </a:spcBef>
              <a:spcAft>
                <a:spcPts val="0"/>
              </a:spcAft>
              <a:buSzPts val="2400"/>
              <a:buChar char="●"/>
            </a:pPr>
            <a:r>
              <a:rPr lang="en" u="sng">
                <a:solidFill>
                  <a:schemeClr val="hlink"/>
                </a:solidFill>
                <a:hlinkClick r:id="rId4"/>
              </a:rPr>
              <a:t>Data Gateway</a:t>
            </a:r>
            <a:r>
              <a:rPr lang="en"/>
              <a:t> 2026 ACCESS Reports Available</a:t>
            </a:r>
            <a:endParaRPr/>
          </a:p>
          <a:p>
            <a:pPr marL="457200" lvl="0" indent="-368300" algn="l" rtl="0">
              <a:lnSpc>
                <a:spcPct val="100000"/>
              </a:lnSpc>
              <a:spcBef>
                <a:spcPts val="0"/>
              </a:spcBef>
              <a:spcAft>
                <a:spcPts val="0"/>
              </a:spcAft>
              <a:buSzPts val="2200"/>
              <a:buChar char="●"/>
            </a:pPr>
            <a:r>
              <a:rPr lang="en" sz="2200"/>
              <a:t>Updated WIDA ACCESS 2026 Training</a:t>
            </a:r>
            <a:endParaRPr sz="2200"/>
          </a:p>
          <a:p>
            <a:pPr marL="914400" lvl="1" indent="-368300" algn="l" rtl="0">
              <a:lnSpc>
                <a:spcPct val="100000"/>
              </a:lnSpc>
              <a:spcBef>
                <a:spcPts val="0"/>
              </a:spcBef>
              <a:spcAft>
                <a:spcPts val="0"/>
              </a:spcAft>
              <a:buSzPts val="2200"/>
              <a:buChar char="○"/>
            </a:pPr>
            <a:r>
              <a:rPr lang="en" sz="2200"/>
              <a:t>For New ADs/ALS and ADs/ALS needing a refresher</a:t>
            </a:r>
            <a:endParaRPr sz="2200"/>
          </a:p>
          <a:p>
            <a:pPr marL="914400" lvl="1" indent="-368300" algn="l" rtl="0">
              <a:lnSpc>
                <a:spcPct val="100000"/>
              </a:lnSpc>
              <a:spcBef>
                <a:spcPts val="0"/>
              </a:spcBef>
              <a:spcAft>
                <a:spcPts val="0"/>
              </a:spcAft>
              <a:buSzPts val="2200"/>
              <a:buChar char="○"/>
            </a:pPr>
            <a:r>
              <a:rPr lang="en" sz="2200" u="sng">
                <a:solidFill>
                  <a:schemeClr val="accent1"/>
                </a:solidFill>
                <a:hlinkClick r:id="rId5">
                  <a:extLst>
                    <a:ext uri="{A12FA001-AC4F-418D-AE19-62706E023703}">
                      <ahyp:hlinkClr xmlns:ahyp="http://schemas.microsoft.com/office/drawing/2018/hyperlinkcolor" val="tx"/>
                    </a:ext>
                  </a:extLst>
                </a:hlinkClick>
              </a:rPr>
              <a:t>Link to Recording</a:t>
            </a:r>
            <a:endParaRPr/>
          </a:p>
          <a:p>
            <a:pPr marL="0" lvl="0" indent="0" algn="l" rtl="0">
              <a:lnSpc>
                <a:spcPct val="100000"/>
              </a:lnSpc>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WIDA ACCESS 2026-2027 Information</a:t>
            </a:r>
            <a:endParaRPr sz="3200">
              <a:latin typeface="Open Sans SemiBold"/>
              <a:ea typeface="Open Sans SemiBold"/>
              <a:cs typeface="Open Sans SemiBold"/>
              <a:sym typeface="Open Sans SemiBold"/>
            </a:endParaRPr>
          </a:p>
        </p:txBody>
      </p:sp>
      <p:pic>
        <p:nvPicPr>
          <p:cNvPr id="144" name="Google Shape;144;p28"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45" name="Google Shape;145;p28"/>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146" name="Google Shape;146;p28"/>
          <p:cNvSpPr txBox="1">
            <a:spLocks noGrp="1"/>
          </p:cNvSpPr>
          <p:nvPr>
            <p:ph type="body" idx="1"/>
          </p:nvPr>
        </p:nvSpPr>
        <p:spPr>
          <a:xfrm>
            <a:off x="311700" y="1104025"/>
            <a:ext cx="8520600" cy="3745500"/>
          </a:xfrm>
          <a:prstGeom prst="rect">
            <a:avLst/>
          </a:prstGeom>
          <a:noFill/>
          <a:ln>
            <a:noFill/>
          </a:ln>
        </p:spPr>
        <p:txBody>
          <a:bodyPr spcFirstLastPara="1" wrap="square" lIns="91425" tIns="91425" rIns="91425" bIns="91425" anchor="t" anchorCtr="0">
            <a:normAutofit fontScale="85000" lnSpcReduction="20000"/>
          </a:bodyPr>
          <a:lstStyle/>
          <a:p>
            <a:pPr marL="457200" lvl="0" indent="-358140" algn="l" rtl="0">
              <a:lnSpc>
                <a:spcPct val="115000"/>
              </a:lnSpc>
              <a:spcBef>
                <a:spcPts val="0"/>
              </a:spcBef>
              <a:spcAft>
                <a:spcPts val="0"/>
              </a:spcAft>
              <a:buSzPct val="100000"/>
              <a:buChar char="●"/>
            </a:pPr>
            <a:r>
              <a:rPr lang="en" u="sng">
                <a:solidFill>
                  <a:schemeClr val="hlink"/>
                </a:solidFill>
                <a:hlinkClick r:id="rId4"/>
              </a:rPr>
              <a:t>2026-2027 ACCESS Dates</a:t>
            </a:r>
            <a:r>
              <a:rPr lang="en"/>
              <a:t> are now available!</a:t>
            </a:r>
            <a:endParaRPr/>
          </a:p>
          <a:p>
            <a:pPr marL="914400" lvl="1" indent="-358140" algn="l" rtl="0">
              <a:lnSpc>
                <a:spcPct val="115000"/>
              </a:lnSpc>
              <a:spcBef>
                <a:spcPts val="0"/>
              </a:spcBef>
              <a:spcAft>
                <a:spcPts val="0"/>
              </a:spcAft>
              <a:buSzPct val="100000"/>
              <a:buChar char="○"/>
            </a:pPr>
            <a:r>
              <a:rPr lang="en"/>
              <a:t>10/12/26 - 10/27/26: LEA Test Materials Ordering via AMS - </a:t>
            </a:r>
            <a:r>
              <a:rPr lang="en">
                <a:highlight>
                  <a:srgbClr val="FFFF00"/>
                </a:highlight>
              </a:rPr>
              <a:t>Alternate and Braille Only</a:t>
            </a:r>
            <a:endParaRPr>
              <a:highlight>
                <a:srgbClr val="FFFF00"/>
              </a:highlight>
            </a:endParaRPr>
          </a:p>
          <a:p>
            <a:pPr marL="914400" lvl="1" indent="-358140" algn="l" rtl="0">
              <a:lnSpc>
                <a:spcPct val="115000"/>
              </a:lnSpc>
              <a:spcBef>
                <a:spcPts val="0"/>
              </a:spcBef>
              <a:spcAft>
                <a:spcPts val="0"/>
              </a:spcAft>
              <a:buSzPct val="100000"/>
              <a:buChar char="○"/>
            </a:pPr>
            <a:r>
              <a:rPr lang="en"/>
              <a:t>10/30/26: USBE Loads 1st Pre-ID File into WIDA AMS</a:t>
            </a:r>
            <a:endParaRPr/>
          </a:p>
          <a:p>
            <a:pPr marL="1371600" lvl="2" indent="-358140" algn="l" rtl="0">
              <a:lnSpc>
                <a:spcPct val="115000"/>
              </a:lnSpc>
              <a:spcBef>
                <a:spcPts val="0"/>
              </a:spcBef>
              <a:spcAft>
                <a:spcPts val="0"/>
              </a:spcAft>
              <a:buSzPct val="100000"/>
              <a:buChar char="■"/>
            </a:pPr>
            <a:r>
              <a:rPr lang="en"/>
              <a:t>LEAs, ensure your SIS is updated</a:t>
            </a:r>
            <a:endParaRPr/>
          </a:p>
          <a:p>
            <a:pPr marL="914400" lvl="1" indent="-358140" algn="l" rtl="0">
              <a:lnSpc>
                <a:spcPct val="115000"/>
              </a:lnSpc>
              <a:spcBef>
                <a:spcPts val="0"/>
              </a:spcBef>
              <a:spcAft>
                <a:spcPts val="0"/>
              </a:spcAft>
              <a:buSzPct val="100000"/>
              <a:buChar char="○"/>
            </a:pPr>
            <a:r>
              <a:rPr lang="en"/>
              <a:t>12/2/26 - 3/5/27: WIDA AMS Test Setup Available for Registrations</a:t>
            </a:r>
            <a:endParaRPr/>
          </a:p>
          <a:p>
            <a:pPr marL="914400" lvl="1" indent="-358140" algn="l" rtl="0">
              <a:lnSpc>
                <a:spcPct val="115000"/>
              </a:lnSpc>
              <a:spcBef>
                <a:spcPts val="0"/>
              </a:spcBef>
              <a:spcAft>
                <a:spcPts val="0"/>
              </a:spcAft>
              <a:buSzPct val="100000"/>
              <a:buChar char="○"/>
            </a:pPr>
            <a:r>
              <a:rPr lang="en"/>
              <a:t>12/10/26: USBE Loads 2nd Pre-ID File into WIDA AMS</a:t>
            </a:r>
            <a:endParaRPr/>
          </a:p>
          <a:p>
            <a:pPr marL="1371600" lvl="2" indent="-358140" algn="l" rtl="0">
              <a:lnSpc>
                <a:spcPct val="115000"/>
              </a:lnSpc>
              <a:spcBef>
                <a:spcPts val="0"/>
              </a:spcBef>
              <a:spcAft>
                <a:spcPts val="0"/>
              </a:spcAft>
              <a:buSzPct val="100000"/>
              <a:buChar char="■"/>
            </a:pPr>
            <a:r>
              <a:rPr lang="en"/>
              <a:t>LEAs, ensure your SIS is updated</a:t>
            </a:r>
            <a:endParaRPr/>
          </a:p>
          <a:p>
            <a:pPr marL="914400" lvl="1" indent="-358140" algn="l" rtl="0">
              <a:lnSpc>
                <a:spcPct val="115000"/>
              </a:lnSpc>
              <a:spcBef>
                <a:spcPts val="0"/>
              </a:spcBef>
              <a:spcAft>
                <a:spcPts val="0"/>
              </a:spcAft>
              <a:buSzPct val="100000"/>
              <a:buChar char="○"/>
            </a:pPr>
            <a:r>
              <a:rPr lang="en"/>
              <a:t>12/14/26 - 12/15/26: LEAs Receive Test Materials </a:t>
            </a:r>
            <a:endParaRPr/>
          </a:p>
          <a:p>
            <a:pPr marL="914400" lvl="1" indent="-358140" algn="l" rtl="0">
              <a:lnSpc>
                <a:spcPct val="115000"/>
              </a:lnSpc>
              <a:spcBef>
                <a:spcPts val="0"/>
              </a:spcBef>
              <a:spcAft>
                <a:spcPts val="0"/>
              </a:spcAft>
              <a:buSzPct val="100000"/>
              <a:buChar char="○"/>
            </a:pPr>
            <a:r>
              <a:rPr lang="en"/>
              <a:t>1/5/27 - 3/5/27: ACCESS Test Window</a:t>
            </a:r>
            <a:endParaRPr/>
          </a:p>
          <a:p>
            <a:pPr marL="0" lvl="0" indent="0" algn="l" rtl="0">
              <a:lnSpc>
                <a:spcPct val="100000"/>
              </a:lnSpc>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9"/>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ESSA Amendment Approved!</a:t>
            </a:r>
            <a:endParaRPr sz="3200">
              <a:latin typeface="Open Sans SemiBold"/>
              <a:ea typeface="Open Sans SemiBold"/>
              <a:cs typeface="Open Sans SemiBold"/>
              <a:sym typeface="Open Sans SemiBold"/>
            </a:endParaRPr>
          </a:p>
        </p:txBody>
      </p:sp>
      <p:pic>
        <p:nvPicPr>
          <p:cNvPr id="152" name="Google Shape;152;p29"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53" name="Google Shape;153;p29"/>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
        <p:nvSpPr>
          <p:cNvPr id="154" name="Google Shape;154;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2200">
                <a:solidFill>
                  <a:srgbClr val="1F1F1F"/>
                </a:solidFill>
              </a:rPr>
              <a:t>Updated ELP Indicator per </a:t>
            </a:r>
            <a:r>
              <a:rPr lang="en" sz="2200" u="sng">
                <a:solidFill>
                  <a:srgbClr val="1155CC"/>
                </a:solidFill>
                <a:hlinkClick r:id="rId4">
                  <a:extLst>
                    <a:ext uri="{A12FA001-AC4F-418D-AE19-62706E023703}">
                      <ahyp:hlinkClr xmlns:ahyp="http://schemas.microsoft.com/office/drawing/2018/hyperlinkcolor" val="tx"/>
                    </a:ext>
                  </a:extLst>
                </a:hlinkClick>
              </a:rPr>
              <a:t>Utah’s 2026 ESSA Plan</a:t>
            </a:r>
            <a:r>
              <a:rPr lang="en" sz="2200">
                <a:solidFill>
                  <a:srgbClr val="1F1F1F"/>
                </a:solidFill>
              </a:rPr>
              <a:t> Approved</a:t>
            </a:r>
            <a:endParaRPr sz="2200">
              <a:solidFill>
                <a:srgbClr val="1F1F1F"/>
              </a:solidFill>
            </a:endParaRPr>
          </a:p>
          <a:p>
            <a:pPr marL="457200" lvl="0" indent="-368300" algn="l" rtl="0">
              <a:lnSpc>
                <a:spcPct val="100000"/>
              </a:lnSpc>
              <a:spcBef>
                <a:spcPts val="1000"/>
              </a:spcBef>
              <a:spcAft>
                <a:spcPts val="0"/>
              </a:spcAft>
              <a:buClr>
                <a:srgbClr val="1F1F1F"/>
              </a:buClr>
              <a:buSzPts val="2200"/>
              <a:buChar char="●"/>
            </a:pPr>
            <a:r>
              <a:rPr lang="en" sz="2200">
                <a:solidFill>
                  <a:srgbClr val="1F1F1F"/>
                </a:solidFill>
              </a:rPr>
              <a:t>Alternate ACCESS Proficiency and Adequate Progress Targets (APT) will be calculated in the English Language Proficiency metrics for the 2025-2026 reporting year.</a:t>
            </a:r>
            <a:endParaRPr sz="2200">
              <a:solidFill>
                <a:srgbClr val="1F1F1F"/>
              </a:solidFill>
            </a:endParaRPr>
          </a:p>
          <a:p>
            <a:pPr marL="457200" lvl="0" indent="-368300" algn="l" rtl="0">
              <a:lnSpc>
                <a:spcPct val="100000"/>
              </a:lnSpc>
              <a:spcBef>
                <a:spcPts val="1000"/>
              </a:spcBef>
              <a:spcAft>
                <a:spcPts val="0"/>
              </a:spcAft>
              <a:buClr>
                <a:srgbClr val="1F1F1F"/>
              </a:buClr>
              <a:buSzPts val="2200"/>
              <a:buChar char="●"/>
            </a:pPr>
            <a:r>
              <a:rPr lang="en" sz="2200">
                <a:solidFill>
                  <a:srgbClr val="1F1F1F"/>
                </a:solidFill>
              </a:rPr>
              <a:t>General ACCESS Adequate Progress Targets (APT) have been updated and will be applied upon the WIDA data load.</a:t>
            </a:r>
            <a:endParaRPr sz="2200">
              <a:solidFill>
                <a:srgbClr val="1F1F1F"/>
              </a:solidFill>
            </a:endParaRPr>
          </a:p>
          <a:p>
            <a:pPr marL="457200" lvl="0" indent="0" algn="l" rtl="0">
              <a:lnSpc>
                <a:spcPct val="100000"/>
              </a:lnSpc>
              <a:spcBef>
                <a:spcPts val="1000"/>
              </a:spcBef>
              <a:spcAft>
                <a:spcPts val="0"/>
              </a:spcAft>
              <a:buNone/>
            </a:pPr>
            <a:endParaRPr sz="2200">
              <a:solidFill>
                <a:srgbClr val="1F1F1F"/>
              </a:solidFill>
            </a:endParaRPr>
          </a:p>
          <a:p>
            <a:pPr marL="457200" lvl="0" indent="0" algn="l" rtl="0">
              <a:lnSpc>
                <a:spcPct val="100000"/>
              </a:lnSpc>
              <a:spcBef>
                <a:spcPts val="1000"/>
              </a:spcBef>
              <a:spcAft>
                <a:spcPts val="1000"/>
              </a:spcAft>
              <a:buNone/>
            </a:pP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ESSA Amendment Approved!</a:t>
            </a:r>
            <a:endParaRPr sz="3200">
              <a:latin typeface="Open Sans SemiBold"/>
              <a:ea typeface="Open Sans SemiBold"/>
              <a:cs typeface="Open Sans SemiBold"/>
              <a:sym typeface="Open Sans SemiBold"/>
            </a:endParaRPr>
          </a:p>
        </p:txBody>
      </p:sp>
      <p:pic>
        <p:nvPicPr>
          <p:cNvPr id="160" name="Google Shape;160;p30"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61" name="Google Shape;161;p30"/>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
        <p:nvSpPr>
          <p:cNvPr id="162" name="Google Shape;162;p3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000" b="1"/>
              <a:t>Alternate ACCESS Students Can be Exited!</a:t>
            </a:r>
            <a:endParaRPr sz="2000" b="1"/>
          </a:p>
          <a:p>
            <a:pPr marL="457200" lvl="0" indent="-355600" algn="l" rtl="0">
              <a:lnSpc>
                <a:spcPct val="100000"/>
              </a:lnSpc>
              <a:spcBef>
                <a:spcPts val="1000"/>
              </a:spcBef>
              <a:spcAft>
                <a:spcPts val="0"/>
              </a:spcAft>
              <a:buClr>
                <a:srgbClr val="1F1F1F"/>
              </a:buClr>
              <a:buSzPts val="2000"/>
              <a:buChar char="●"/>
            </a:pPr>
            <a:r>
              <a:rPr lang="en" sz="2000"/>
              <a:t>The </a:t>
            </a:r>
            <a:r>
              <a:rPr lang="en" sz="2000" u="sng">
                <a:solidFill>
                  <a:srgbClr val="1155CC"/>
                </a:solidFill>
                <a:hlinkClick r:id="rId4">
                  <a:extLst>
                    <a:ext uri="{A12FA001-AC4F-418D-AE19-62706E023703}">
                      <ahyp:hlinkClr xmlns:ahyp="http://schemas.microsoft.com/office/drawing/2018/hyperlinkcolor" val="tx"/>
                    </a:ext>
                  </a:extLst>
                </a:hlinkClick>
              </a:rPr>
              <a:t>EL Assessment Guidance</a:t>
            </a:r>
            <a:r>
              <a:rPr lang="en" sz="2000"/>
              <a:t> has directions for exiting students taking Alternate ACCESS. </a:t>
            </a:r>
            <a:endParaRPr sz="2000"/>
          </a:p>
          <a:p>
            <a:pPr marL="457200" lvl="0" indent="-355600" algn="l" rtl="0">
              <a:lnSpc>
                <a:spcPct val="100000"/>
              </a:lnSpc>
              <a:spcBef>
                <a:spcPts val="1000"/>
              </a:spcBef>
              <a:spcAft>
                <a:spcPts val="0"/>
              </a:spcAft>
              <a:buClr>
                <a:srgbClr val="1F1F1F"/>
              </a:buClr>
              <a:buSzPts val="2000"/>
              <a:buChar char="●"/>
            </a:pPr>
            <a:r>
              <a:rPr lang="en" sz="2000"/>
              <a:t>New </a:t>
            </a:r>
            <a:r>
              <a:rPr lang="en" sz="2000" u="sng">
                <a:solidFill>
                  <a:srgbClr val="1155CC"/>
                </a:solidFill>
                <a:hlinkClick r:id="rId5">
                  <a:extLst>
                    <a:ext uri="{A12FA001-AC4F-418D-AE19-62706E023703}">
                      <ahyp:hlinkClr xmlns:ahyp="http://schemas.microsoft.com/office/drawing/2018/hyperlinkcolor" val="tx"/>
                    </a:ext>
                  </a:extLst>
                </a:hlinkClick>
              </a:rPr>
              <a:t>Exit Letters to Parents</a:t>
            </a:r>
            <a:r>
              <a:rPr lang="en" sz="2000"/>
              <a:t> have been updated, translated, and posted to USBE’s </a:t>
            </a:r>
            <a:r>
              <a:rPr lang="en" sz="2000" u="sng">
                <a:solidFill>
                  <a:srgbClr val="1155CC"/>
                </a:solidFill>
                <a:hlinkClick r:id="rId6">
                  <a:extLst>
                    <a:ext uri="{A12FA001-AC4F-418D-AE19-62706E023703}">
                      <ahyp:hlinkClr xmlns:ahyp="http://schemas.microsoft.com/office/drawing/2018/hyperlinkcolor" val="tx"/>
                    </a:ext>
                  </a:extLst>
                </a:hlinkClick>
              </a:rPr>
              <a:t>Title III website</a:t>
            </a:r>
            <a:r>
              <a:rPr lang="en" sz="2000"/>
              <a:t>. </a:t>
            </a:r>
            <a:endParaRPr sz="2000"/>
          </a:p>
          <a:p>
            <a:pPr marL="0" lvl="0" indent="0" algn="l" rtl="0">
              <a:lnSpc>
                <a:spcPct val="100000"/>
              </a:lnSpc>
              <a:spcBef>
                <a:spcPts val="1000"/>
              </a:spcBef>
              <a:spcAft>
                <a:spcPts val="0"/>
              </a:spcAft>
              <a:buNone/>
            </a:pPr>
            <a:endParaRPr sz="2000"/>
          </a:p>
          <a:p>
            <a:pPr marL="457200" lvl="0" indent="0" algn="l" rtl="0">
              <a:lnSpc>
                <a:spcPct val="100000"/>
              </a:lnSpc>
              <a:spcBef>
                <a:spcPts val="1000"/>
              </a:spcBef>
              <a:spcAft>
                <a:spcPts val="1000"/>
              </a:spcAft>
              <a:buNone/>
            </a:pP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ESSA Alternate Next Steps</a:t>
            </a:r>
            <a:endParaRPr sz="3200">
              <a:latin typeface="Open Sans SemiBold"/>
              <a:ea typeface="Open Sans SemiBold"/>
              <a:cs typeface="Open Sans SemiBold"/>
              <a:sym typeface="Open Sans SemiBold"/>
            </a:endParaRPr>
          </a:p>
        </p:txBody>
      </p:sp>
      <p:pic>
        <p:nvPicPr>
          <p:cNvPr id="168" name="Google Shape;168;p31"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69" name="Google Shape;169;p31"/>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170" name="Google Shape;170;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1F1F1F"/>
              </a:buClr>
              <a:buSzPts val="2000"/>
              <a:buChar char="●"/>
            </a:pPr>
            <a:r>
              <a:rPr lang="en" sz="2000"/>
              <a:t>Schools can begin scheduling the required teacher-student-parent conferences, within 30 school days of this notification, to discuss the necessary support for the student to make continuous progress in all content areas without language services program. </a:t>
            </a:r>
            <a:endParaRPr sz="2000"/>
          </a:p>
          <a:p>
            <a:pPr marL="457200" lvl="0" indent="-355600" algn="l" rtl="0">
              <a:lnSpc>
                <a:spcPct val="100000"/>
              </a:lnSpc>
              <a:spcBef>
                <a:spcPts val="1000"/>
              </a:spcBef>
              <a:spcAft>
                <a:spcPts val="0"/>
              </a:spcAft>
              <a:buSzPts val="2000"/>
              <a:buChar char="●"/>
            </a:pPr>
            <a:r>
              <a:rPr lang="en" sz="2000"/>
              <a:t>Update your SIS </a:t>
            </a:r>
            <a:endParaRPr sz="2000"/>
          </a:p>
          <a:p>
            <a:pPr marL="914400" lvl="1" indent="-355600" algn="l" rtl="0">
              <a:lnSpc>
                <a:spcPct val="100000"/>
              </a:lnSpc>
              <a:spcBef>
                <a:spcPts val="0"/>
              </a:spcBef>
              <a:spcAft>
                <a:spcPts val="0"/>
              </a:spcAft>
              <a:buSzPts val="2000"/>
              <a:buChar char="○"/>
            </a:pPr>
            <a:r>
              <a:rPr lang="en" sz="2000"/>
              <a:t>mark the student as fluent</a:t>
            </a:r>
            <a:endParaRPr sz="2000"/>
          </a:p>
          <a:p>
            <a:pPr marL="914400" lvl="1" indent="-355600" algn="l" rtl="0">
              <a:lnSpc>
                <a:spcPct val="100000"/>
              </a:lnSpc>
              <a:spcBef>
                <a:spcPts val="0"/>
              </a:spcBef>
              <a:spcAft>
                <a:spcPts val="0"/>
              </a:spcAft>
              <a:buSzPts val="2000"/>
              <a:buChar char="○"/>
            </a:pPr>
            <a:r>
              <a:rPr lang="en" sz="2000"/>
              <a:t>enter the monitoring entry date</a:t>
            </a:r>
            <a:endParaRPr sz="2000"/>
          </a:p>
          <a:p>
            <a:pPr marL="914400" lvl="1" indent="-355600" algn="l" rtl="0">
              <a:lnSpc>
                <a:spcPct val="100000"/>
              </a:lnSpc>
              <a:spcBef>
                <a:spcPts val="0"/>
              </a:spcBef>
              <a:spcAft>
                <a:spcPts val="0"/>
              </a:spcAft>
              <a:buSzPts val="2000"/>
              <a:buChar char="○"/>
            </a:pPr>
            <a:r>
              <a:rPr lang="en" sz="2000"/>
              <a:t>students should be placed in monitoring for four years.</a:t>
            </a:r>
            <a:endParaRPr sz="2000">
              <a:solidFill>
                <a:srgbClr val="1F1F1F"/>
              </a:solidFill>
            </a:endParaRPr>
          </a:p>
          <a:p>
            <a:pPr marL="457200" lvl="0" indent="0" algn="l" rtl="0">
              <a:lnSpc>
                <a:spcPct val="100000"/>
              </a:lnSpc>
              <a:spcBef>
                <a:spcPts val="1000"/>
              </a:spcBef>
              <a:spcAft>
                <a:spcPts val="1000"/>
              </a:spcAft>
              <a:buNone/>
            </a:pP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txBox="1">
            <a:spLocks noGrp="1"/>
          </p:cNvSpPr>
          <p:nvPr>
            <p:ph type="body" idx="1"/>
          </p:nvPr>
        </p:nvSpPr>
        <p:spPr>
          <a:xfrm>
            <a:off x="311700" y="961475"/>
            <a:ext cx="8520600" cy="3607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200" b="1"/>
              <a:t>2026-2027 WIDA Trainings Now Available for Registration</a:t>
            </a:r>
            <a:endParaRPr sz="2200" b="1"/>
          </a:p>
          <a:p>
            <a:pPr marL="0" lvl="0" indent="0" algn="l" rtl="0">
              <a:lnSpc>
                <a:spcPct val="115000"/>
              </a:lnSpc>
              <a:spcBef>
                <a:spcPts val="0"/>
              </a:spcBef>
              <a:spcAft>
                <a:spcPts val="0"/>
              </a:spcAft>
              <a:buNone/>
            </a:pPr>
            <a:r>
              <a:rPr lang="en" sz="2200"/>
              <a:t>Register in </a:t>
            </a:r>
            <a:r>
              <a:rPr lang="en" sz="2200" u="sng">
                <a:solidFill>
                  <a:srgbClr val="1155CC"/>
                </a:solidFill>
                <a:hlinkClick r:id="rId3">
                  <a:extLst>
                    <a:ext uri="{A12FA001-AC4F-418D-AE19-62706E023703}">
                      <ahyp:hlinkClr xmlns:ahyp="http://schemas.microsoft.com/office/drawing/2018/hyperlinkcolor" val="tx"/>
                    </a:ext>
                  </a:extLst>
                </a:hlinkClick>
              </a:rPr>
              <a:t>Altitude Course ID 100055</a:t>
            </a:r>
            <a:r>
              <a:rPr lang="en" sz="2200"/>
              <a:t> titled “2026-2027 WIDA Trainings.” Five Webinars and/or In-Person trainings will be available for the 2026-2027 school year.  Please share with relevant colleagues. Click the provided link for a list of the available trainings and flyers with details that can be shared with your LEA.</a:t>
            </a:r>
            <a:endParaRPr sz="2200"/>
          </a:p>
          <a:p>
            <a:pPr marL="0" lvl="0" indent="0" algn="l" rtl="0">
              <a:lnSpc>
                <a:spcPct val="115000"/>
              </a:lnSpc>
              <a:spcBef>
                <a:spcPts val="0"/>
              </a:spcBef>
              <a:spcAft>
                <a:spcPts val="0"/>
              </a:spcAft>
              <a:buNone/>
            </a:pPr>
            <a:endParaRPr sz="2200"/>
          </a:p>
          <a:p>
            <a:pPr marL="0" lvl="0" indent="0" algn="l" rtl="0">
              <a:lnSpc>
                <a:spcPct val="115000"/>
              </a:lnSpc>
              <a:spcBef>
                <a:spcPts val="0"/>
              </a:spcBef>
              <a:spcAft>
                <a:spcPts val="0"/>
              </a:spcAft>
              <a:buClr>
                <a:schemeClr val="dk1"/>
              </a:buClr>
              <a:buSzPts val="1100"/>
              <a:buFont typeface="Arial"/>
              <a:buNone/>
            </a:pPr>
            <a:r>
              <a:rPr lang="en" sz="2200"/>
              <a:t>New self-paced courses available September 1, 2026 in the WIDA Secure Portal.</a:t>
            </a:r>
            <a:endParaRPr sz="2200"/>
          </a:p>
          <a:p>
            <a:pPr marL="0" lvl="0" indent="0" algn="l" rtl="0">
              <a:spcBef>
                <a:spcPts val="0"/>
              </a:spcBef>
              <a:spcAft>
                <a:spcPts val="0"/>
              </a:spcAft>
              <a:buNone/>
            </a:pPr>
            <a:endParaRPr sz="2200"/>
          </a:p>
        </p:txBody>
      </p:sp>
      <p:sp>
        <p:nvSpPr>
          <p:cNvPr id="176" name="Google Shape;176;p32"/>
          <p:cNvSpPr txBox="1">
            <a:spLocks noGrp="1"/>
          </p:cNvSpPr>
          <p:nvPr>
            <p:ph type="sldNum" idx="12"/>
          </p:nvPr>
        </p:nvSpPr>
        <p:spPr>
          <a:xfrm>
            <a:off x="0" y="4749900"/>
            <a:ext cx="5145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chemeClr val="dk1"/>
              </a:buClr>
              <a:buSzPts val="1665"/>
              <a:buFont typeface="Lato"/>
              <a:buNone/>
            </a:pPr>
            <a:fld id="{00000000-1234-1234-1234-123412341234}" type="slidenum">
              <a:rPr lang="en"/>
              <a:t>11</a:t>
            </a:fld>
            <a:endParaRPr/>
          </a:p>
        </p:txBody>
      </p:sp>
      <p:sp>
        <p:nvSpPr>
          <p:cNvPr id="177" name="Google Shape;177;p32"/>
          <p:cNvSpPr txBox="1">
            <a:spLocks noGrp="1"/>
          </p:cNvSpPr>
          <p:nvPr>
            <p:ph type="title"/>
          </p:nvPr>
        </p:nvSpPr>
        <p:spPr>
          <a:xfrm>
            <a:off x="271463" y="442913"/>
            <a:ext cx="9144000" cy="4572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2026-2027 WIDA Trainings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3"/>
          <p:cNvSpPr txBox="1">
            <a:spLocks noGrp="1"/>
          </p:cNvSpPr>
          <p:nvPr>
            <p:ph type="body" idx="1"/>
          </p:nvPr>
        </p:nvSpPr>
        <p:spPr>
          <a:xfrm>
            <a:off x="311700" y="1015250"/>
            <a:ext cx="8520600" cy="37920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300" u="sng">
                <a:solidFill>
                  <a:schemeClr val="hlink"/>
                </a:solidFill>
                <a:highlight>
                  <a:srgbClr val="FFFFFF"/>
                </a:highlight>
                <a:hlinkClick r:id="rId3"/>
              </a:rPr>
              <a:t>WIDA Screener Online and Paper</a:t>
            </a:r>
            <a:r>
              <a:rPr lang="en" sz="1300">
                <a:highlight>
                  <a:srgbClr val="FFFFFF"/>
                </a:highlight>
              </a:rPr>
              <a:t> - August 4, 2026, 12:00pm - 1:00pm MT. This webinar discusses the purpose and design of the assessment, administering and scoring the assessment, and understanding score reports. This webinar is not a replacement for certification training course.</a:t>
            </a:r>
            <a:endParaRPr sz="1300">
              <a:highlight>
                <a:srgbClr val="FFFFFF"/>
              </a:highlight>
            </a:endParaRPr>
          </a:p>
          <a:p>
            <a:pPr marL="0" lvl="0" indent="0" algn="l" rtl="0">
              <a:lnSpc>
                <a:spcPct val="100000"/>
              </a:lnSpc>
              <a:spcBef>
                <a:spcPts val="1200"/>
              </a:spcBef>
              <a:spcAft>
                <a:spcPts val="0"/>
              </a:spcAft>
              <a:buNone/>
            </a:pPr>
            <a:r>
              <a:rPr lang="en" sz="1300" u="sng">
                <a:solidFill>
                  <a:schemeClr val="hlink"/>
                </a:solidFill>
                <a:highlight>
                  <a:srgbClr val="FFFFFF"/>
                </a:highlight>
                <a:hlinkClick r:id="rId4"/>
              </a:rPr>
              <a:t>WIDA ACCESS for New Test Administrators</a:t>
            </a:r>
            <a:r>
              <a:rPr lang="en" sz="1300">
                <a:highlight>
                  <a:srgbClr val="FFFFFF"/>
                </a:highlight>
              </a:rPr>
              <a:t> - September 8, 2026, 12:00pm - 1:00pm MT. This webinar provides information on finding and enrolling in the training, navigating the WIDA Secure Portal, and finding resources about testing. We will also discuss recertification and state checklists to know what tasks to complete.</a:t>
            </a:r>
            <a:endParaRPr sz="1300">
              <a:highlight>
                <a:srgbClr val="FFFFFF"/>
              </a:highlight>
            </a:endParaRPr>
          </a:p>
          <a:p>
            <a:pPr marL="0" lvl="0" indent="0" algn="l" rtl="0">
              <a:lnSpc>
                <a:spcPct val="100000"/>
              </a:lnSpc>
              <a:spcBef>
                <a:spcPts val="1200"/>
              </a:spcBef>
              <a:spcAft>
                <a:spcPts val="0"/>
              </a:spcAft>
              <a:buNone/>
            </a:pPr>
            <a:r>
              <a:rPr lang="en" sz="1300" u="sng">
                <a:solidFill>
                  <a:schemeClr val="hlink"/>
                </a:solidFill>
                <a:highlight>
                  <a:srgbClr val="FFFFFF"/>
                </a:highlight>
                <a:hlinkClick r:id="rId5"/>
              </a:rPr>
              <a:t>WIDA ACCESS for New District Test Coordinators</a:t>
            </a:r>
            <a:r>
              <a:rPr lang="en" sz="1300">
                <a:highlight>
                  <a:srgbClr val="FFFFFF"/>
                </a:highlight>
              </a:rPr>
              <a:t> - September 10, 2026, 12:00pm - 1:00pm MT. This webinar provides information how to create WIDA Secure Portal and WIDA AMS accounts, review training in the Secure Portal, and find state-specific resources surrounding WIDA ACCESS testing. We will also be going over the different options and permissions in both WIDA AMS and the WIDA Secure Portal.</a:t>
            </a:r>
            <a:endParaRPr sz="1300">
              <a:highlight>
                <a:srgbClr val="FFFFFF"/>
              </a:highlight>
            </a:endParaRPr>
          </a:p>
          <a:p>
            <a:pPr marL="0" lvl="0" indent="0" algn="l" rtl="0">
              <a:lnSpc>
                <a:spcPct val="100000"/>
              </a:lnSpc>
              <a:spcBef>
                <a:spcPts val="1200"/>
              </a:spcBef>
              <a:spcAft>
                <a:spcPts val="0"/>
              </a:spcAft>
              <a:buNone/>
            </a:pPr>
            <a:r>
              <a:rPr lang="en" sz="1300" u="sng">
                <a:solidFill>
                  <a:schemeClr val="hlink"/>
                </a:solidFill>
                <a:highlight>
                  <a:srgbClr val="FFFFFF"/>
                </a:highlight>
                <a:hlinkClick r:id="rId6"/>
              </a:rPr>
              <a:t>Ordering WIDA ACCESS Materials in WIDA AMS</a:t>
            </a:r>
            <a:r>
              <a:rPr lang="en" sz="1300">
                <a:highlight>
                  <a:srgbClr val="FFFFFF"/>
                </a:highlight>
              </a:rPr>
              <a:t> - September 22, 2026, 12:00pm - 1:00pm MT. This webinar provides an overview of ordering test materials for WIDA ACCESS, monitoring order status, confirming shipping address, and troubleshooting ordering materials.</a:t>
            </a:r>
            <a:endParaRPr sz="1300">
              <a:highlight>
                <a:srgbClr val="FFFFFF"/>
              </a:highlight>
            </a:endParaRPr>
          </a:p>
          <a:p>
            <a:pPr marL="0" lvl="0" indent="0" algn="l" rtl="0">
              <a:lnSpc>
                <a:spcPct val="100000"/>
              </a:lnSpc>
              <a:spcBef>
                <a:spcPts val="1200"/>
              </a:spcBef>
              <a:spcAft>
                <a:spcPts val="0"/>
              </a:spcAft>
              <a:buNone/>
            </a:pPr>
            <a:r>
              <a:rPr lang="en" sz="1300" u="sng">
                <a:solidFill>
                  <a:schemeClr val="hlink"/>
                </a:solidFill>
                <a:highlight>
                  <a:srgbClr val="FFFFFF"/>
                </a:highlight>
                <a:hlinkClick r:id="rId7"/>
              </a:rPr>
              <a:t>Past WIDA Webinar Recordings</a:t>
            </a:r>
            <a:r>
              <a:rPr lang="en" sz="1300">
                <a:highlight>
                  <a:srgbClr val="FFFFFF"/>
                </a:highlight>
              </a:rPr>
              <a:t> - always available</a:t>
            </a:r>
            <a:endParaRPr sz="1300">
              <a:highlight>
                <a:srgbClr val="FFFFFF"/>
              </a:highlight>
            </a:endParaRPr>
          </a:p>
          <a:p>
            <a:pPr marL="0" lvl="0" indent="0" algn="l" rtl="0">
              <a:lnSpc>
                <a:spcPct val="100000"/>
              </a:lnSpc>
              <a:spcBef>
                <a:spcPts val="1200"/>
              </a:spcBef>
              <a:spcAft>
                <a:spcPts val="0"/>
              </a:spcAft>
              <a:buNone/>
            </a:pPr>
            <a:endParaRPr sz="1300">
              <a:highlight>
                <a:srgbClr val="FFFFFF"/>
              </a:highlight>
            </a:endParaRPr>
          </a:p>
          <a:p>
            <a:pPr marL="0" lvl="0" indent="0" algn="l" rtl="0">
              <a:lnSpc>
                <a:spcPct val="100000"/>
              </a:lnSpc>
              <a:spcBef>
                <a:spcPts val="1200"/>
              </a:spcBef>
              <a:spcAft>
                <a:spcPts val="0"/>
              </a:spcAft>
              <a:buNone/>
            </a:pPr>
            <a:endParaRPr sz="1300"/>
          </a:p>
          <a:p>
            <a:pPr marL="0" lvl="0" indent="0" algn="l" rtl="0">
              <a:lnSpc>
                <a:spcPct val="100000"/>
              </a:lnSpc>
              <a:spcBef>
                <a:spcPts val="0"/>
              </a:spcBef>
              <a:spcAft>
                <a:spcPts val="0"/>
              </a:spcAft>
              <a:buNone/>
            </a:pPr>
            <a:endParaRPr sz="1300"/>
          </a:p>
        </p:txBody>
      </p:sp>
      <p:sp>
        <p:nvSpPr>
          <p:cNvPr id="183" name="Google Shape;183;p33"/>
          <p:cNvSpPr txBox="1">
            <a:spLocks noGrp="1"/>
          </p:cNvSpPr>
          <p:nvPr>
            <p:ph type="sldNum" idx="12"/>
          </p:nvPr>
        </p:nvSpPr>
        <p:spPr>
          <a:xfrm>
            <a:off x="0" y="4749900"/>
            <a:ext cx="5145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184" name="Google Shape;184;p33"/>
          <p:cNvSpPr txBox="1">
            <a:spLocks noGrp="1"/>
          </p:cNvSpPr>
          <p:nvPr>
            <p:ph type="title"/>
          </p:nvPr>
        </p:nvSpPr>
        <p:spPr>
          <a:xfrm>
            <a:off x="271463" y="442913"/>
            <a:ext cx="9144000" cy="4572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Upcoming Free Webinars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a:spLocks noGrp="1"/>
          </p:cNvSpPr>
          <p:nvPr>
            <p:ph type="title"/>
          </p:nvPr>
        </p:nvSpPr>
        <p:spPr>
          <a:xfrm>
            <a:off x="260378" y="442927"/>
            <a:ext cx="85725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330"/>
              <a:buNone/>
            </a:pPr>
            <a:r>
              <a:rPr lang="en" sz="3200"/>
              <a:t>WIDA: Did you Know?</a:t>
            </a:r>
            <a:endParaRPr sz="3200">
              <a:latin typeface="Open Sans SemiBold"/>
              <a:ea typeface="Open Sans SemiBold"/>
              <a:cs typeface="Open Sans SemiBold"/>
              <a:sym typeface="Open Sans SemiBold"/>
            </a:endParaRPr>
          </a:p>
        </p:txBody>
      </p:sp>
      <p:pic>
        <p:nvPicPr>
          <p:cNvPr id="190" name="Google Shape;190;p34" descr="WIDA logo."/>
          <p:cNvPicPr preferRelativeResize="0"/>
          <p:nvPr/>
        </p:nvPicPr>
        <p:blipFill rotWithShape="1">
          <a:blip r:embed="rId3">
            <a:alphaModFix/>
          </a:blip>
          <a:srcRect/>
          <a:stretch/>
        </p:blipFill>
        <p:spPr>
          <a:xfrm>
            <a:off x="7736621" y="282498"/>
            <a:ext cx="1043423" cy="325054"/>
          </a:xfrm>
          <a:prstGeom prst="rect">
            <a:avLst/>
          </a:prstGeom>
          <a:noFill/>
          <a:ln>
            <a:noFill/>
          </a:ln>
        </p:spPr>
      </p:pic>
      <p:sp>
        <p:nvSpPr>
          <p:cNvPr id="191" name="Google Shape;191;p34"/>
          <p:cNvSpPr txBox="1">
            <a:spLocks noGrp="1"/>
          </p:cNvSpPr>
          <p:nvPr>
            <p:ph type="sldNum" idx="12"/>
          </p:nvPr>
        </p:nvSpPr>
        <p:spPr>
          <a:xfrm>
            <a:off x="0" y="4749900"/>
            <a:ext cx="5145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chemeClr val="dk1"/>
              </a:buClr>
              <a:buSzPts val="1665"/>
              <a:buFont typeface="Lato"/>
              <a:buNone/>
            </a:pPr>
            <a:fld id="{00000000-1234-1234-1234-123412341234}" type="slidenum">
              <a:rPr lang="en"/>
              <a:t>13</a:t>
            </a:fld>
            <a:endParaRPr/>
          </a:p>
        </p:txBody>
      </p:sp>
      <p:sp>
        <p:nvSpPr>
          <p:cNvPr id="192" name="Google Shape;192;p3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81000" algn="l" rtl="0">
              <a:lnSpc>
                <a:spcPct val="100000"/>
              </a:lnSpc>
              <a:spcBef>
                <a:spcPts val="0"/>
              </a:spcBef>
              <a:spcAft>
                <a:spcPts val="0"/>
              </a:spcAft>
              <a:buSzPts val="2400"/>
              <a:buChar char="●"/>
            </a:pPr>
            <a:r>
              <a:rPr lang="en"/>
              <a:t>Every educator in Utah can have a WIDA Secure Portal account.</a:t>
            </a:r>
            <a:endParaRPr/>
          </a:p>
          <a:p>
            <a:pPr marL="457200" lvl="0" indent="-381000" algn="l" rtl="0">
              <a:lnSpc>
                <a:spcPct val="100000"/>
              </a:lnSpc>
              <a:spcBef>
                <a:spcPts val="0"/>
              </a:spcBef>
              <a:spcAft>
                <a:spcPts val="0"/>
              </a:spcAft>
              <a:buSzPts val="2400"/>
              <a:buChar char="●"/>
            </a:pPr>
            <a:r>
              <a:rPr lang="en"/>
              <a:t>There are 13 FREE asynchronous Canvas courses available starting September 1, 2026.</a:t>
            </a:r>
            <a:endParaRPr/>
          </a:p>
          <a:p>
            <a:pPr marL="457200" lvl="0" indent="-381000" algn="l" rtl="0">
              <a:lnSpc>
                <a:spcPct val="100000"/>
              </a:lnSpc>
              <a:spcBef>
                <a:spcPts val="0"/>
              </a:spcBef>
              <a:spcAft>
                <a:spcPts val="0"/>
              </a:spcAft>
              <a:buSzPts val="2400"/>
              <a:buChar char="●"/>
            </a:pPr>
            <a:r>
              <a:rPr lang="en"/>
              <a:t>Contact WIDA Client Services for </a:t>
            </a:r>
            <a:endParaRPr/>
          </a:p>
          <a:p>
            <a:pPr marL="457200" lvl="0" indent="0" algn="l" rtl="0">
              <a:lnSpc>
                <a:spcPct val="100000"/>
              </a:lnSpc>
              <a:spcBef>
                <a:spcPts val="0"/>
              </a:spcBef>
              <a:spcAft>
                <a:spcPts val="0"/>
              </a:spcAft>
              <a:buNone/>
            </a:pPr>
            <a:r>
              <a:rPr lang="en"/>
              <a:t>bulk upload. </a:t>
            </a:r>
            <a:endParaRPr/>
          </a:p>
          <a:p>
            <a:pPr marL="457200" lvl="0" indent="0" algn="l" rtl="0">
              <a:lnSpc>
                <a:spcPct val="100000"/>
              </a:lnSpc>
              <a:spcBef>
                <a:spcPts val="0"/>
              </a:spcBef>
              <a:spcAft>
                <a:spcPts val="0"/>
              </a:spcAft>
              <a:buNone/>
            </a:pPr>
            <a:r>
              <a:rPr lang="en" u="sng">
                <a:solidFill>
                  <a:schemeClr val="hlink"/>
                </a:solidFill>
                <a:hlinkClick r:id="rId4"/>
              </a:rPr>
              <a:t>help@wida.wisc.edu</a:t>
            </a:r>
            <a:r>
              <a:rPr lang="en"/>
              <a:t> | 1-866-276-7735</a:t>
            </a:r>
            <a:endParaRPr/>
          </a:p>
          <a:p>
            <a:pPr marL="0" lvl="0" indent="0" algn="l" rtl="0">
              <a:lnSpc>
                <a:spcPct val="100000"/>
              </a:lnSpc>
              <a:spcBef>
                <a:spcPts val="0"/>
              </a:spcBef>
              <a:spcAft>
                <a:spcPts val="0"/>
              </a:spcAft>
              <a:buNone/>
            </a:pPr>
            <a:endParaRPr/>
          </a:p>
        </p:txBody>
      </p:sp>
      <p:pic>
        <p:nvPicPr>
          <p:cNvPr id="193" name="Google Shape;193;p34" descr="WIDA Secure Access portal"/>
          <p:cNvPicPr preferRelativeResize="0"/>
          <p:nvPr/>
        </p:nvPicPr>
        <p:blipFill>
          <a:blip r:embed="rId5">
            <a:alphaModFix/>
          </a:blip>
          <a:stretch>
            <a:fillRect/>
          </a:stretch>
        </p:blipFill>
        <p:spPr>
          <a:xfrm>
            <a:off x="6533250" y="2512900"/>
            <a:ext cx="1477875" cy="1870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5"/>
          <p:cNvSpPr txBox="1">
            <a:spLocks noGrp="1"/>
          </p:cNvSpPr>
          <p:nvPr>
            <p:ph type="ctrTitle"/>
          </p:nvPr>
        </p:nvSpPr>
        <p:spPr>
          <a:xfrm>
            <a:off x="426000" y="565000"/>
            <a:ext cx="7420800" cy="561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3000"/>
              <a:buFont typeface="Open Sans SemiBold"/>
              <a:buNone/>
            </a:pPr>
            <a:r>
              <a:rPr lang="en" sz="3200" b="1" i="0" u="none" strike="noStrike" cap="none">
                <a:solidFill>
                  <a:schemeClr val="dk1"/>
                </a:solidFill>
                <a:latin typeface="Open Sans"/>
                <a:ea typeface="Open Sans"/>
                <a:cs typeface="Open Sans"/>
                <a:sym typeface="Open Sans"/>
              </a:rPr>
              <a:t>Contact Information and Websites:</a:t>
            </a:r>
            <a:endParaRPr sz="3200" b="1" i="0" u="none" strike="noStrike" cap="none">
              <a:solidFill>
                <a:srgbClr val="000000"/>
              </a:solidFill>
              <a:latin typeface="Open Sans"/>
              <a:ea typeface="Open Sans"/>
              <a:cs typeface="Open Sans"/>
              <a:sym typeface="Open Sans"/>
            </a:endParaRPr>
          </a:p>
        </p:txBody>
      </p:sp>
      <p:pic>
        <p:nvPicPr>
          <p:cNvPr id="200" name="Google Shape;200;p35" descr="WIDA logo."/>
          <p:cNvPicPr preferRelativeResize="0"/>
          <p:nvPr/>
        </p:nvPicPr>
        <p:blipFill rotWithShape="1">
          <a:blip r:embed="rId3">
            <a:alphaModFix/>
          </a:blip>
          <a:srcRect/>
          <a:stretch/>
        </p:blipFill>
        <p:spPr>
          <a:xfrm>
            <a:off x="7584151" y="286656"/>
            <a:ext cx="1225743" cy="382345"/>
          </a:xfrm>
          <a:prstGeom prst="rect">
            <a:avLst/>
          </a:prstGeom>
          <a:noFill/>
          <a:ln>
            <a:noFill/>
          </a:ln>
        </p:spPr>
      </p:pic>
      <p:sp>
        <p:nvSpPr>
          <p:cNvPr id="201" name="Google Shape;201;p35"/>
          <p:cNvSpPr txBox="1"/>
          <p:nvPr/>
        </p:nvSpPr>
        <p:spPr>
          <a:xfrm>
            <a:off x="628650" y="1131095"/>
            <a:ext cx="7886700" cy="36210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dk1"/>
                </a:solidFill>
                <a:latin typeface="Open Sans"/>
                <a:ea typeface="Open Sans"/>
                <a:cs typeface="Open Sans"/>
                <a:sym typeface="Open Sans"/>
              </a:rPr>
              <a:t>Megan Lopez</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dk1"/>
                </a:solidFill>
                <a:latin typeface="Open Sans"/>
                <a:ea typeface="Open Sans"/>
                <a:cs typeface="Open Sans"/>
                <a:sym typeface="Open Sans"/>
              </a:rPr>
              <a:t>WIDA Assessment Specialist</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b="0" i="0" u="sng" strike="noStrike" cap="none">
                <a:solidFill>
                  <a:srgbClr val="0000FF"/>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megan.lopez@schools.utah.gov</a:t>
            </a:r>
            <a:r>
              <a:rPr lang="en" sz="2200" b="0" i="0" u="none" strike="noStrike" cap="none">
                <a:solidFill>
                  <a:schemeClr val="dk1"/>
                </a:solidFill>
                <a:latin typeface="Open Sans"/>
                <a:ea typeface="Open Sans"/>
                <a:cs typeface="Open Sans"/>
                <a:sym typeface="Open Sans"/>
              </a:rPr>
              <a:t>; 801-538-7723</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dk1"/>
                </a:solidFill>
                <a:latin typeface="Open Sans"/>
                <a:ea typeface="Open Sans"/>
                <a:cs typeface="Open Sans"/>
                <a:sym typeface="Open Sans"/>
              </a:rPr>
              <a:t>Tracy Gooley</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b="0" i="0" u="none" strike="noStrike" cap="none">
                <a:solidFill>
                  <a:schemeClr val="dk1"/>
                </a:solidFill>
                <a:latin typeface="Open Sans"/>
                <a:ea typeface="Open Sans"/>
                <a:cs typeface="Open Sans"/>
                <a:sym typeface="Open Sans"/>
              </a:rPr>
              <a:t>WIDA Special Education Assessment Specialist</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b="0" i="0" u="sng" strike="noStrike" cap="none">
                <a:solidFill>
                  <a:srgbClr val="0000FF"/>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tracy.gooley@schools.utah.gov</a:t>
            </a:r>
            <a:r>
              <a:rPr lang="en" sz="2200" b="0" i="0" u="none" strike="noStrike" cap="none">
                <a:solidFill>
                  <a:schemeClr val="dk1"/>
                </a:solidFill>
                <a:latin typeface="Open Sans"/>
                <a:ea typeface="Open Sans"/>
                <a:cs typeface="Open Sans"/>
                <a:sym typeface="Open Sans"/>
              </a:rPr>
              <a:t>; 801-538-7887</a:t>
            </a:r>
            <a:endParaRPr sz="2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i="0" u="sng" strike="noStrike" cap="none">
                <a:solidFill>
                  <a:srgbClr val="0000FF"/>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USBE WIDA Assessment Website </a:t>
            </a:r>
            <a:endParaRPr sz="220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200"/>
              <a:buFont typeface="Arial"/>
              <a:buNone/>
            </a:pPr>
            <a:r>
              <a:rPr lang="en" sz="2200" i="0" u="sng" strike="noStrike" cap="none">
                <a:solidFill>
                  <a:srgbClr val="0000FF"/>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WIDA’s Utah Website</a:t>
            </a:r>
            <a:endParaRPr sz="2200" i="0" u="none" strike="noStrike" cap="none">
              <a:solidFill>
                <a:srgbClr val="0000FF"/>
              </a:solidFill>
              <a:latin typeface="Open Sans"/>
              <a:ea typeface="Open Sans"/>
              <a:cs typeface="Open Sans"/>
              <a:sym typeface="Open Sans"/>
            </a:endParaRPr>
          </a:p>
        </p:txBody>
      </p:sp>
      <p:sp>
        <p:nvSpPr>
          <p:cNvPr id="202" name="Google Shape;202;p35"/>
          <p:cNvSpPr txBox="1">
            <a:spLocks noGrp="1"/>
          </p:cNvSpPr>
          <p:nvPr>
            <p:ph type="sldNum" idx="12"/>
          </p:nvPr>
        </p:nvSpPr>
        <p:spPr>
          <a:xfrm>
            <a:off x="0" y="4749900"/>
            <a:ext cx="566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2">
  <a:themeElements>
    <a:clrScheme name="Custom 2">
      <a:dk1>
        <a:srgbClr val="000000"/>
      </a:dk1>
      <a:lt1>
        <a:srgbClr val="FFFFFF"/>
      </a:lt1>
      <a:dk2>
        <a:srgbClr val="44546A"/>
      </a:dk2>
      <a:lt2>
        <a:srgbClr val="E7E6E6"/>
      </a:lt2>
      <a:accent1>
        <a:srgbClr val="065D89"/>
      </a:accent1>
      <a:accent2>
        <a:srgbClr val="347F7F"/>
      </a:accent2>
      <a:accent3>
        <a:srgbClr val="6C395C"/>
      </a:accent3>
      <a:accent4>
        <a:srgbClr val="D47D21"/>
      </a:accent4>
      <a:accent5>
        <a:srgbClr val="6996B0"/>
      </a:accent5>
      <a:accent6>
        <a:srgbClr val="A7A5A5"/>
      </a:accent6>
      <a:hlink>
        <a:srgbClr val="065D89"/>
      </a:hlink>
      <a:folHlink>
        <a:srgbClr val="6C395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920</Words>
  <Application>Microsoft Office PowerPoint</Application>
  <PresentationFormat>On-screen Show (16:9)</PresentationFormat>
  <Paragraphs>102</Paragraphs>
  <Slides>14</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Open Sans ExtraBold</vt:lpstr>
      <vt:lpstr>Calibri</vt:lpstr>
      <vt:lpstr>Open Sans</vt:lpstr>
      <vt:lpstr>Lato</vt:lpstr>
      <vt:lpstr>Open Sans SemiBold</vt:lpstr>
      <vt:lpstr>Simple Light</vt:lpstr>
      <vt:lpstr>Theme2</vt:lpstr>
      <vt:lpstr>WIDA Assessing English Language Proficiency</vt:lpstr>
      <vt:lpstr>WIDA Website Updates</vt:lpstr>
      <vt:lpstr>LEA Updates</vt:lpstr>
      <vt:lpstr>WIDA Screener 2026-2027 Information</vt:lpstr>
      <vt:lpstr>WIDA Screener 2026-2027 Information</vt:lpstr>
      <vt:lpstr>WIDA ACCESS 2026-2027 Information</vt:lpstr>
      <vt:lpstr>WIDA ACCESS 2026-2027 Information</vt:lpstr>
      <vt:lpstr>ESSA Amendment Approved!</vt:lpstr>
      <vt:lpstr>ESSA Amendment Approved!</vt:lpstr>
      <vt:lpstr>ESSA Alternate Next Steps</vt:lpstr>
      <vt:lpstr>2026-2027 WIDA Trainings</vt:lpstr>
      <vt:lpstr>Upcoming Free Webinars</vt:lpstr>
      <vt:lpstr>WIDA: Did you Know?</vt:lpstr>
      <vt:lpstr>Contact Information and Websites: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Becky Peters</cp:lastModifiedBy>
  <cp:revision>1</cp:revision>
  <dcterms:modified xsi:type="dcterms:W3CDTF">2026-08-27T20:42:25Z</dcterms:modified>
</cp:coreProperties>
</file>